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07" r:id="rId4"/>
    <p:sldMasterId id="2147483773" r:id="rId5"/>
    <p:sldMasterId id="2147483685" r:id="rId6"/>
  </p:sldMasterIdLst>
  <p:notesMasterIdLst>
    <p:notesMasterId r:id="rId67"/>
  </p:notesMasterIdLst>
  <p:handoutMasterIdLst>
    <p:handoutMasterId r:id="rId68"/>
  </p:handoutMasterIdLst>
  <p:sldIdLst>
    <p:sldId id="345" r:id="rId7"/>
    <p:sldId id="2146847593" r:id="rId8"/>
    <p:sldId id="1733" r:id="rId9"/>
    <p:sldId id="1734" r:id="rId10"/>
    <p:sldId id="2146847576" r:id="rId11"/>
    <p:sldId id="2146847568" r:id="rId12"/>
    <p:sldId id="2146847758" r:id="rId13"/>
    <p:sldId id="2146847548" r:id="rId14"/>
    <p:sldId id="2146847800" r:id="rId15"/>
    <p:sldId id="2146847753" r:id="rId16"/>
    <p:sldId id="2146847761" r:id="rId17"/>
    <p:sldId id="2146847605" r:id="rId18"/>
    <p:sldId id="2146847578" r:id="rId19"/>
    <p:sldId id="2146847762" r:id="rId20"/>
    <p:sldId id="2146847759" r:id="rId21"/>
    <p:sldId id="2146847764" r:id="rId22"/>
    <p:sldId id="1772" r:id="rId23"/>
    <p:sldId id="1787" r:id="rId24"/>
    <p:sldId id="1790" r:id="rId25"/>
    <p:sldId id="2146847766" r:id="rId26"/>
    <p:sldId id="2146847768" r:id="rId27"/>
    <p:sldId id="2146847769" r:id="rId28"/>
    <p:sldId id="2146847770" r:id="rId29"/>
    <p:sldId id="2146847767" r:id="rId30"/>
    <p:sldId id="2146847771" r:id="rId31"/>
    <p:sldId id="2146847754" r:id="rId32"/>
    <p:sldId id="2146847775" r:id="rId33"/>
    <p:sldId id="2146847772" r:id="rId34"/>
    <p:sldId id="2146847773" r:id="rId35"/>
    <p:sldId id="2146847675" r:id="rId36"/>
    <p:sldId id="2146847700" r:id="rId37"/>
    <p:sldId id="2146847701" r:id="rId38"/>
    <p:sldId id="2146847703" r:id="rId39"/>
    <p:sldId id="2146847776" r:id="rId40"/>
    <p:sldId id="2146847737" r:id="rId41"/>
    <p:sldId id="2146847702" r:id="rId42"/>
    <p:sldId id="2146847777" r:id="rId43"/>
    <p:sldId id="2146847778" r:id="rId44"/>
    <p:sldId id="2146847780" r:id="rId45"/>
    <p:sldId id="2146847781" r:id="rId46"/>
    <p:sldId id="2146847786" r:id="rId47"/>
    <p:sldId id="2146847787" r:id="rId48"/>
    <p:sldId id="2146847789" r:id="rId49"/>
    <p:sldId id="2146847790" r:id="rId50"/>
    <p:sldId id="2146847744" r:id="rId51"/>
    <p:sldId id="2146847788" r:id="rId52"/>
    <p:sldId id="2146847743" r:id="rId53"/>
    <p:sldId id="2146847755" r:id="rId54"/>
    <p:sldId id="2146847746" r:id="rId55"/>
    <p:sldId id="2146847791" r:id="rId56"/>
    <p:sldId id="2146847792" r:id="rId57"/>
    <p:sldId id="2146847793" r:id="rId58"/>
    <p:sldId id="2146847795" r:id="rId59"/>
    <p:sldId id="2146847796" r:id="rId60"/>
    <p:sldId id="2146847797" r:id="rId61"/>
    <p:sldId id="2146847756" r:id="rId62"/>
    <p:sldId id="2146847799" r:id="rId63"/>
    <p:sldId id="2146847584" r:id="rId64"/>
    <p:sldId id="2146847663" r:id="rId65"/>
    <p:sldId id="180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82AC09-4B0C-3572-6EFD-E36EB5C20DF2}" name="Hardaker, Katie" initials="KH" userId="S::Katie.Hardaker@stantec.com::8eee068a-57bb-4c89-a02e-aecf1353fdf2" providerId="AD"/>
  <p188:author id="{0E6740C3-2D62-FAD1-FCB3-7BD6593E7BB5}" name="Hardaker, Katie" initials="HK" userId="S::Katherine.Hardaker@stantec.com::8eee068a-57bb-4c89-a02e-aecf1353fdf2" providerId="AD"/>
  <p188:author id="{FE7AD9EE-3EB8-84EF-C811-08E3355A1BD4}" name="Shahed Behrouz, Mina" initials="SBM" userId="S::Mina.ShahedBehrouz@stantec.com::bf352992-22a0-4c52-89e6-f1522c96f379" providerId="AD"/>
  <p188:author id="{10BCE4F4-31DB-BFC6-8646-CA59D472ACD7}" name="Stewart, Neil" initials="NS" userId="S::neil.stewart@stantec.com::e8684a84-a001-42e6-96e8-68a387ece8c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edman, Andrew" initials="WA" lastIdx="1" clrIdx="0">
    <p:extLst>
      <p:ext uri="{19B8F6BF-5375-455C-9EA6-DF929625EA0E}">
        <p15:presenceInfo xmlns:p15="http://schemas.microsoft.com/office/powerpoint/2012/main" userId="S::Andrew.Wedman@stantec.com::a4500bbe-6dea-4781-b385-e92dbec2d2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7C7C7"/>
    <a:srgbClr val="EAA291"/>
    <a:srgbClr val="FFF6C8"/>
    <a:srgbClr val="ED7000"/>
    <a:srgbClr val="D8D6D6"/>
    <a:srgbClr val="A4A09F"/>
    <a:srgbClr val="65605F"/>
    <a:srgbClr val="413E3D"/>
    <a:srgbClr val="FFFFFF"/>
    <a:srgbClr val="F294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27E173-7070-476F-BABC-E63119702273}" v="293" dt="2026-01-13T21:54:09.9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86925" autoAdjust="0"/>
  </p:normalViewPr>
  <p:slideViewPr>
    <p:cSldViewPr snapToGrid="0">
      <p:cViewPr varScale="1">
        <p:scale>
          <a:sx n="84" d="100"/>
          <a:sy n="84" d="100"/>
        </p:scale>
        <p:origin x="1710" y="30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3BFC73-A189-4007-835C-C38CE79FDF53}" type="doc">
      <dgm:prSet loTypeId="urn:microsoft.com/office/officeart/2005/8/layout/hProcess9" loCatId="process" qsTypeId="urn:microsoft.com/office/officeart/2005/8/quickstyle/simple1" qsCatId="simple" csTypeId="urn:microsoft.com/office/officeart/2005/8/colors/accent0_1" csCatId="mainScheme" phldr="1"/>
      <dgm:spPr/>
      <dgm:t>
        <a:bodyPr/>
        <a:lstStyle/>
        <a:p>
          <a:endParaRPr lang="en-US"/>
        </a:p>
      </dgm:t>
    </dgm:pt>
    <dgm:pt modelId="{B28009AB-74BB-493F-AF65-1CB1C64C6EC3}">
      <dgm:prSet/>
      <dgm:spPr/>
      <dgm:t>
        <a:bodyPr/>
        <a:lstStyle/>
        <a:p>
          <a:r>
            <a:rPr lang="en-US" b="1"/>
            <a:t>Establish Drought Task Force </a:t>
          </a:r>
        </a:p>
      </dgm:t>
    </dgm:pt>
    <dgm:pt modelId="{3A54C9EF-0FDE-485C-8931-7680795358A4}" type="parTrans" cxnId="{4F20F4A5-F384-47A4-94FE-0E5333B8A221}">
      <dgm:prSet/>
      <dgm:spPr/>
      <dgm:t>
        <a:bodyPr/>
        <a:lstStyle/>
        <a:p>
          <a:endParaRPr lang="en-US"/>
        </a:p>
      </dgm:t>
    </dgm:pt>
    <dgm:pt modelId="{8FE839BE-047E-4F30-B4BD-7C653C29F615}" type="sibTrans" cxnId="{4F20F4A5-F384-47A4-94FE-0E5333B8A221}">
      <dgm:prSet/>
      <dgm:spPr/>
      <dgm:t>
        <a:bodyPr/>
        <a:lstStyle/>
        <a:p>
          <a:endParaRPr lang="en-US"/>
        </a:p>
      </dgm:t>
    </dgm:pt>
    <dgm:pt modelId="{915E561D-7A94-4FBB-A250-C2CCAFDCA379}">
      <dgm:prSet/>
      <dgm:spPr/>
      <dgm:t>
        <a:bodyPr/>
        <a:lstStyle/>
        <a:p>
          <a:r>
            <a:rPr lang="en-US"/>
            <a:t>A focused Project Coordination Team (PCT) provides review of content prior to the Task Force</a:t>
          </a:r>
        </a:p>
      </dgm:t>
    </dgm:pt>
    <dgm:pt modelId="{E968BE53-386C-4705-9578-F0EC1D9EECF4}" type="parTrans" cxnId="{B5810D3B-8D58-44ED-9D6A-5A0980D30411}">
      <dgm:prSet/>
      <dgm:spPr/>
      <dgm:t>
        <a:bodyPr/>
        <a:lstStyle/>
        <a:p>
          <a:endParaRPr lang="en-US"/>
        </a:p>
      </dgm:t>
    </dgm:pt>
    <dgm:pt modelId="{D725A1A5-6329-4CF8-9167-BA48A76FF335}" type="sibTrans" cxnId="{B5810D3B-8D58-44ED-9D6A-5A0980D30411}">
      <dgm:prSet/>
      <dgm:spPr/>
      <dgm:t>
        <a:bodyPr/>
        <a:lstStyle/>
        <a:p>
          <a:endParaRPr lang="en-US"/>
        </a:p>
      </dgm:t>
    </dgm:pt>
    <dgm:pt modelId="{9EACC7FF-9DB5-4727-883A-783A70BDB8F1}">
      <dgm:prSet custT="1"/>
      <dgm:spPr/>
      <dgm:t>
        <a:bodyPr/>
        <a:lstStyle/>
        <a:p>
          <a:r>
            <a:rPr lang="en-US" sz="1800" b="1"/>
            <a:t>Conduct Risk Assessment</a:t>
          </a:r>
        </a:p>
      </dgm:t>
    </dgm:pt>
    <dgm:pt modelId="{7553DA64-5FB7-44B5-82C4-0C25B0F9643F}" type="parTrans" cxnId="{DE85849F-1C41-4DDC-A7E5-1BE682F5A187}">
      <dgm:prSet/>
      <dgm:spPr/>
      <dgm:t>
        <a:bodyPr/>
        <a:lstStyle/>
        <a:p>
          <a:endParaRPr lang="en-US"/>
        </a:p>
      </dgm:t>
    </dgm:pt>
    <dgm:pt modelId="{8D632934-B2BD-41EF-B523-3C90DB6A95BA}" type="sibTrans" cxnId="{DE85849F-1C41-4DDC-A7E5-1BE682F5A187}">
      <dgm:prSet/>
      <dgm:spPr/>
      <dgm:t>
        <a:bodyPr/>
        <a:lstStyle/>
        <a:p>
          <a:endParaRPr lang="en-US"/>
        </a:p>
      </dgm:t>
    </dgm:pt>
    <dgm:pt modelId="{4AA4119A-4A51-4E45-AAC8-D5AFD298D945}">
      <dgm:prSet/>
      <dgm:spPr/>
      <dgm:t>
        <a:bodyPr/>
        <a:lstStyle/>
        <a:p>
          <a:r>
            <a:rPr lang="en-US" sz="1500"/>
            <a:t>Use physical and social vulnerabilities to identify where water supply shortages could occur</a:t>
          </a:r>
        </a:p>
      </dgm:t>
    </dgm:pt>
    <dgm:pt modelId="{D112FD1E-44A9-4756-A173-BBA93D56E3B2}" type="parTrans" cxnId="{BC7339A1-7538-4F09-85D7-FD459E18B8AE}">
      <dgm:prSet/>
      <dgm:spPr/>
      <dgm:t>
        <a:bodyPr/>
        <a:lstStyle/>
        <a:p>
          <a:endParaRPr lang="en-US"/>
        </a:p>
      </dgm:t>
    </dgm:pt>
    <dgm:pt modelId="{74353A0F-91C7-4DCF-8079-6CB9CF216C73}" type="sibTrans" cxnId="{BC7339A1-7538-4F09-85D7-FD459E18B8AE}">
      <dgm:prSet/>
      <dgm:spPr/>
      <dgm:t>
        <a:bodyPr/>
        <a:lstStyle/>
        <a:p>
          <a:endParaRPr lang="en-US"/>
        </a:p>
      </dgm:t>
    </dgm:pt>
    <dgm:pt modelId="{31DCA1A5-B84A-44BF-9E1A-EF5C020C1840}">
      <dgm:prSet/>
      <dgm:spPr/>
      <dgm:t>
        <a:bodyPr/>
        <a:lstStyle/>
        <a:p>
          <a:r>
            <a:rPr lang="en-US" b="1"/>
            <a:t>Align Actions and Strategies</a:t>
          </a:r>
        </a:p>
      </dgm:t>
    </dgm:pt>
    <dgm:pt modelId="{FDD0DF9D-C5C1-45AD-BA0E-C491A44148DA}" type="parTrans" cxnId="{1ABDE59E-37EA-4263-9D17-D91753E0AF59}">
      <dgm:prSet/>
      <dgm:spPr/>
      <dgm:t>
        <a:bodyPr/>
        <a:lstStyle/>
        <a:p>
          <a:endParaRPr lang="en-US"/>
        </a:p>
      </dgm:t>
    </dgm:pt>
    <dgm:pt modelId="{34D07578-DB77-443C-A296-4587056B09D3}" type="sibTrans" cxnId="{1ABDE59E-37EA-4263-9D17-D91753E0AF59}">
      <dgm:prSet/>
      <dgm:spPr/>
      <dgm:t>
        <a:bodyPr/>
        <a:lstStyle/>
        <a:p>
          <a:endParaRPr lang="en-US"/>
        </a:p>
      </dgm:t>
    </dgm:pt>
    <dgm:pt modelId="{0A9E8566-7986-4EA1-B67A-FB33F72CDEA9}">
      <dgm:prSet/>
      <dgm:spPr/>
      <dgm:t>
        <a:bodyPr/>
        <a:lstStyle/>
        <a:p>
          <a:r>
            <a:rPr lang="en-US"/>
            <a:t>Detail how the county can respond to droughts or water shortages</a:t>
          </a:r>
        </a:p>
      </dgm:t>
    </dgm:pt>
    <dgm:pt modelId="{724382FD-8682-4FC9-8EDE-09A52620F98B}" type="parTrans" cxnId="{5AD2B10C-1986-4006-9EBE-1A2E3CC52A82}">
      <dgm:prSet/>
      <dgm:spPr/>
      <dgm:t>
        <a:bodyPr/>
        <a:lstStyle/>
        <a:p>
          <a:endParaRPr lang="en-US"/>
        </a:p>
      </dgm:t>
    </dgm:pt>
    <dgm:pt modelId="{1479DE4C-323E-4778-9969-15293DAA7DB4}" type="sibTrans" cxnId="{5AD2B10C-1986-4006-9EBE-1A2E3CC52A82}">
      <dgm:prSet/>
      <dgm:spPr/>
      <dgm:t>
        <a:bodyPr/>
        <a:lstStyle/>
        <a:p>
          <a:endParaRPr lang="en-US"/>
        </a:p>
      </dgm:t>
    </dgm:pt>
    <dgm:pt modelId="{8A813DEA-211A-4790-B4E1-7EF7FCDBB433}">
      <dgm:prSet/>
      <dgm:spPr/>
      <dgm:t>
        <a:bodyPr/>
        <a:lstStyle/>
        <a:p>
          <a:r>
            <a:rPr lang="en-US" b="1"/>
            <a:t>Complete Drought Resilience Plan</a:t>
          </a:r>
        </a:p>
      </dgm:t>
    </dgm:pt>
    <dgm:pt modelId="{812693E5-1011-454C-A0E6-F51B90338E53}" type="parTrans" cxnId="{C0A25F10-B498-4956-8F99-F766ADA195A2}">
      <dgm:prSet/>
      <dgm:spPr/>
      <dgm:t>
        <a:bodyPr/>
        <a:lstStyle/>
        <a:p>
          <a:endParaRPr lang="en-US"/>
        </a:p>
      </dgm:t>
    </dgm:pt>
    <dgm:pt modelId="{86DC0556-C528-452D-838C-7833557732AA}" type="sibTrans" cxnId="{C0A25F10-B498-4956-8F99-F766ADA195A2}">
      <dgm:prSet/>
      <dgm:spPr/>
      <dgm:t>
        <a:bodyPr/>
        <a:lstStyle/>
        <a:p>
          <a:endParaRPr lang="en-US"/>
        </a:p>
      </dgm:t>
    </dgm:pt>
    <dgm:pt modelId="{F1F7B473-4BBF-40F2-99B2-CD6EFD6F2860}">
      <dgm:prSet/>
      <dgm:spPr/>
      <dgm:t>
        <a:bodyPr/>
        <a:lstStyle/>
        <a:p>
          <a:r>
            <a:rPr lang="en-US"/>
            <a:t>Memorialize process and outcomes for future use by the county</a:t>
          </a:r>
        </a:p>
      </dgm:t>
    </dgm:pt>
    <dgm:pt modelId="{A9A89688-E4C1-483E-9C38-0C55C37E5FEE}" type="parTrans" cxnId="{972CBD07-22DA-4CF4-9748-6DDD44051E37}">
      <dgm:prSet/>
      <dgm:spPr/>
      <dgm:t>
        <a:bodyPr/>
        <a:lstStyle/>
        <a:p>
          <a:endParaRPr lang="en-US"/>
        </a:p>
      </dgm:t>
    </dgm:pt>
    <dgm:pt modelId="{7F71152F-F7EB-4913-B56F-DD41DEEEA7CB}" type="sibTrans" cxnId="{972CBD07-22DA-4CF4-9748-6DDD44051E37}">
      <dgm:prSet/>
      <dgm:spPr/>
      <dgm:t>
        <a:bodyPr/>
        <a:lstStyle/>
        <a:p>
          <a:endParaRPr lang="en-US"/>
        </a:p>
      </dgm:t>
    </dgm:pt>
    <dgm:pt modelId="{E95A1854-949D-4A10-AA49-1D75535E02CE}" type="pres">
      <dgm:prSet presAssocID="{2F3BFC73-A189-4007-835C-C38CE79FDF53}" presName="CompostProcess" presStyleCnt="0">
        <dgm:presLayoutVars>
          <dgm:dir/>
          <dgm:resizeHandles val="exact"/>
        </dgm:presLayoutVars>
      </dgm:prSet>
      <dgm:spPr/>
    </dgm:pt>
    <dgm:pt modelId="{177FDF03-0670-46E3-A760-B2C2B4CC62CA}" type="pres">
      <dgm:prSet presAssocID="{2F3BFC73-A189-4007-835C-C38CE79FDF53}" presName="arrow" presStyleLbl="bgShp" presStyleIdx="0" presStyleCnt="1"/>
      <dgm:spPr/>
    </dgm:pt>
    <dgm:pt modelId="{6695DD50-86CA-475E-A4E3-7AF44D38AF0B}" type="pres">
      <dgm:prSet presAssocID="{2F3BFC73-A189-4007-835C-C38CE79FDF53}" presName="linearProcess" presStyleCnt="0"/>
      <dgm:spPr/>
    </dgm:pt>
    <dgm:pt modelId="{9BF942EB-FBD6-4558-8AC8-68149A3F8904}" type="pres">
      <dgm:prSet presAssocID="{B28009AB-74BB-493F-AF65-1CB1C64C6EC3}" presName="textNode" presStyleLbl="node1" presStyleIdx="0" presStyleCnt="4">
        <dgm:presLayoutVars>
          <dgm:bulletEnabled val="1"/>
        </dgm:presLayoutVars>
      </dgm:prSet>
      <dgm:spPr/>
    </dgm:pt>
    <dgm:pt modelId="{7EE44C61-8CCD-45C6-819F-994A9F1B908B}" type="pres">
      <dgm:prSet presAssocID="{8FE839BE-047E-4F30-B4BD-7C653C29F615}" presName="sibTrans" presStyleCnt="0"/>
      <dgm:spPr/>
    </dgm:pt>
    <dgm:pt modelId="{F62E22B6-3982-469F-93F4-D76C86855A69}" type="pres">
      <dgm:prSet presAssocID="{9EACC7FF-9DB5-4727-883A-783A70BDB8F1}" presName="textNode" presStyleLbl="node1" presStyleIdx="1" presStyleCnt="4">
        <dgm:presLayoutVars>
          <dgm:bulletEnabled val="1"/>
        </dgm:presLayoutVars>
      </dgm:prSet>
      <dgm:spPr/>
    </dgm:pt>
    <dgm:pt modelId="{E3ACBD7B-6486-4339-9038-5377225F0219}" type="pres">
      <dgm:prSet presAssocID="{8D632934-B2BD-41EF-B523-3C90DB6A95BA}" presName="sibTrans" presStyleCnt="0"/>
      <dgm:spPr/>
    </dgm:pt>
    <dgm:pt modelId="{A9B47711-A18C-45E7-A89F-A75F8D5E2CF9}" type="pres">
      <dgm:prSet presAssocID="{31DCA1A5-B84A-44BF-9E1A-EF5C020C1840}" presName="textNode" presStyleLbl="node1" presStyleIdx="2" presStyleCnt="4">
        <dgm:presLayoutVars>
          <dgm:bulletEnabled val="1"/>
        </dgm:presLayoutVars>
      </dgm:prSet>
      <dgm:spPr/>
    </dgm:pt>
    <dgm:pt modelId="{5FD6C3F1-508C-464B-A98C-59D6491A2921}" type="pres">
      <dgm:prSet presAssocID="{34D07578-DB77-443C-A296-4587056B09D3}" presName="sibTrans" presStyleCnt="0"/>
      <dgm:spPr/>
    </dgm:pt>
    <dgm:pt modelId="{B4B8D78E-FD32-4855-AD3C-B42FD47F8F2E}" type="pres">
      <dgm:prSet presAssocID="{8A813DEA-211A-4790-B4E1-7EF7FCDBB433}" presName="textNode" presStyleLbl="node1" presStyleIdx="3" presStyleCnt="4">
        <dgm:presLayoutVars>
          <dgm:bulletEnabled val="1"/>
        </dgm:presLayoutVars>
      </dgm:prSet>
      <dgm:spPr/>
    </dgm:pt>
  </dgm:ptLst>
  <dgm:cxnLst>
    <dgm:cxn modelId="{972CBD07-22DA-4CF4-9748-6DDD44051E37}" srcId="{8A813DEA-211A-4790-B4E1-7EF7FCDBB433}" destId="{F1F7B473-4BBF-40F2-99B2-CD6EFD6F2860}" srcOrd="0" destOrd="0" parTransId="{A9A89688-E4C1-483E-9C38-0C55C37E5FEE}" sibTransId="{7F71152F-F7EB-4913-B56F-DD41DEEEA7CB}"/>
    <dgm:cxn modelId="{5AD2B10C-1986-4006-9EBE-1A2E3CC52A82}" srcId="{31DCA1A5-B84A-44BF-9E1A-EF5C020C1840}" destId="{0A9E8566-7986-4EA1-B67A-FB33F72CDEA9}" srcOrd="0" destOrd="0" parTransId="{724382FD-8682-4FC9-8EDE-09A52620F98B}" sibTransId="{1479DE4C-323E-4778-9969-15293DAA7DB4}"/>
    <dgm:cxn modelId="{C0A25F10-B498-4956-8F99-F766ADA195A2}" srcId="{2F3BFC73-A189-4007-835C-C38CE79FDF53}" destId="{8A813DEA-211A-4790-B4E1-7EF7FCDBB433}" srcOrd="3" destOrd="0" parTransId="{812693E5-1011-454C-A0E6-F51B90338E53}" sibTransId="{86DC0556-C528-452D-838C-7833557732AA}"/>
    <dgm:cxn modelId="{B5810D3B-8D58-44ED-9D6A-5A0980D30411}" srcId="{B28009AB-74BB-493F-AF65-1CB1C64C6EC3}" destId="{915E561D-7A94-4FBB-A250-C2CCAFDCA379}" srcOrd="0" destOrd="0" parTransId="{E968BE53-386C-4705-9578-F0EC1D9EECF4}" sibTransId="{D725A1A5-6329-4CF8-9167-BA48A76FF335}"/>
    <dgm:cxn modelId="{BBA4EE3E-587D-4CB4-96F2-FFEA462207F2}" type="presOf" srcId="{2F3BFC73-A189-4007-835C-C38CE79FDF53}" destId="{E95A1854-949D-4A10-AA49-1D75535E02CE}" srcOrd="0" destOrd="0" presId="urn:microsoft.com/office/officeart/2005/8/layout/hProcess9"/>
    <dgm:cxn modelId="{5518D45D-8DBE-4EEB-97E9-D94FC5C8D09D}" type="presOf" srcId="{915E561D-7A94-4FBB-A250-C2CCAFDCA379}" destId="{9BF942EB-FBD6-4558-8AC8-68149A3F8904}" srcOrd="0" destOrd="1" presId="urn:microsoft.com/office/officeart/2005/8/layout/hProcess9"/>
    <dgm:cxn modelId="{C8DBB16C-CCCF-4A0D-A2B8-A54C2432E462}" type="presOf" srcId="{4AA4119A-4A51-4E45-AAC8-D5AFD298D945}" destId="{F62E22B6-3982-469F-93F4-D76C86855A69}" srcOrd="0" destOrd="1" presId="urn:microsoft.com/office/officeart/2005/8/layout/hProcess9"/>
    <dgm:cxn modelId="{AC02C16C-2D09-44CA-A245-DC7319899740}" type="presOf" srcId="{0A9E8566-7986-4EA1-B67A-FB33F72CDEA9}" destId="{A9B47711-A18C-45E7-A89F-A75F8D5E2CF9}" srcOrd="0" destOrd="1" presId="urn:microsoft.com/office/officeart/2005/8/layout/hProcess9"/>
    <dgm:cxn modelId="{A8E9FB81-D28D-4C14-B694-35BE8B8FFED6}" type="presOf" srcId="{B28009AB-74BB-493F-AF65-1CB1C64C6EC3}" destId="{9BF942EB-FBD6-4558-8AC8-68149A3F8904}" srcOrd="0" destOrd="0" presId="urn:microsoft.com/office/officeart/2005/8/layout/hProcess9"/>
    <dgm:cxn modelId="{2AA73490-67C2-47C7-BD1C-A36334DFD672}" type="presOf" srcId="{8A813DEA-211A-4790-B4E1-7EF7FCDBB433}" destId="{B4B8D78E-FD32-4855-AD3C-B42FD47F8F2E}" srcOrd="0" destOrd="0" presId="urn:microsoft.com/office/officeart/2005/8/layout/hProcess9"/>
    <dgm:cxn modelId="{1ABDE59E-37EA-4263-9D17-D91753E0AF59}" srcId="{2F3BFC73-A189-4007-835C-C38CE79FDF53}" destId="{31DCA1A5-B84A-44BF-9E1A-EF5C020C1840}" srcOrd="2" destOrd="0" parTransId="{FDD0DF9D-C5C1-45AD-BA0E-C491A44148DA}" sibTransId="{34D07578-DB77-443C-A296-4587056B09D3}"/>
    <dgm:cxn modelId="{DE85849F-1C41-4DDC-A7E5-1BE682F5A187}" srcId="{2F3BFC73-A189-4007-835C-C38CE79FDF53}" destId="{9EACC7FF-9DB5-4727-883A-783A70BDB8F1}" srcOrd="1" destOrd="0" parTransId="{7553DA64-5FB7-44B5-82C4-0C25B0F9643F}" sibTransId="{8D632934-B2BD-41EF-B523-3C90DB6A95BA}"/>
    <dgm:cxn modelId="{BC7339A1-7538-4F09-85D7-FD459E18B8AE}" srcId="{9EACC7FF-9DB5-4727-883A-783A70BDB8F1}" destId="{4AA4119A-4A51-4E45-AAC8-D5AFD298D945}" srcOrd="0" destOrd="0" parTransId="{D112FD1E-44A9-4756-A173-BBA93D56E3B2}" sibTransId="{74353A0F-91C7-4DCF-8079-6CB9CF216C73}"/>
    <dgm:cxn modelId="{4F20F4A5-F384-47A4-94FE-0E5333B8A221}" srcId="{2F3BFC73-A189-4007-835C-C38CE79FDF53}" destId="{B28009AB-74BB-493F-AF65-1CB1C64C6EC3}" srcOrd="0" destOrd="0" parTransId="{3A54C9EF-0FDE-485C-8931-7680795358A4}" sibTransId="{8FE839BE-047E-4F30-B4BD-7C653C29F615}"/>
    <dgm:cxn modelId="{DE77FDAB-BFA3-4D6E-BCA4-AA5F9667EEB2}" type="presOf" srcId="{9EACC7FF-9DB5-4727-883A-783A70BDB8F1}" destId="{F62E22B6-3982-469F-93F4-D76C86855A69}" srcOrd="0" destOrd="0" presId="urn:microsoft.com/office/officeart/2005/8/layout/hProcess9"/>
    <dgm:cxn modelId="{6CED09D1-9B5E-45A7-A64D-930F7054156C}" type="presOf" srcId="{F1F7B473-4BBF-40F2-99B2-CD6EFD6F2860}" destId="{B4B8D78E-FD32-4855-AD3C-B42FD47F8F2E}" srcOrd="0" destOrd="1" presId="urn:microsoft.com/office/officeart/2005/8/layout/hProcess9"/>
    <dgm:cxn modelId="{96A9EED1-E04C-48E2-9A9B-00DF2281A694}" type="presOf" srcId="{31DCA1A5-B84A-44BF-9E1A-EF5C020C1840}" destId="{A9B47711-A18C-45E7-A89F-A75F8D5E2CF9}" srcOrd="0" destOrd="0" presId="urn:microsoft.com/office/officeart/2005/8/layout/hProcess9"/>
    <dgm:cxn modelId="{0A699B2B-C32E-459F-B3BE-373737F6DDBC}" type="presParOf" srcId="{E95A1854-949D-4A10-AA49-1D75535E02CE}" destId="{177FDF03-0670-46E3-A760-B2C2B4CC62CA}" srcOrd="0" destOrd="0" presId="urn:microsoft.com/office/officeart/2005/8/layout/hProcess9"/>
    <dgm:cxn modelId="{ECAF293F-AD70-4D32-8A16-9BD8D06F8C0E}" type="presParOf" srcId="{E95A1854-949D-4A10-AA49-1D75535E02CE}" destId="{6695DD50-86CA-475E-A4E3-7AF44D38AF0B}" srcOrd="1" destOrd="0" presId="urn:microsoft.com/office/officeart/2005/8/layout/hProcess9"/>
    <dgm:cxn modelId="{A8B1419D-AD47-4168-83DE-417C65FB5AF5}" type="presParOf" srcId="{6695DD50-86CA-475E-A4E3-7AF44D38AF0B}" destId="{9BF942EB-FBD6-4558-8AC8-68149A3F8904}" srcOrd="0" destOrd="0" presId="urn:microsoft.com/office/officeart/2005/8/layout/hProcess9"/>
    <dgm:cxn modelId="{5E9CC184-CD77-4840-B57F-BB90579A4768}" type="presParOf" srcId="{6695DD50-86CA-475E-A4E3-7AF44D38AF0B}" destId="{7EE44C61-8CCD-45C6-819F-994A9F1B908B}" srcOrd="1" destOrd="0" presId="urn:microsoft.com/office/officeart/2005/8/layout/hProcess9"/>
    <dgm:cxn modelId="{319F5369-E58C-4A64-9CE2-BC2E23678DAD}" type="presParOf" srcId="{6695DD50-86CA-475E-A4E3-7AF44D38AF0B}" destId="{F62E22B6-3982-469F-93F4-D76C86855A69}" srcOrd="2" destOrd="0" presId="urn:microsoft.com/office/officeart/2005/8/layout/hProcess9"/>
    <dgm:cxn modelId="{9E1E391F-7D3E-4F08-BB03-CECF0552D26B}" type="presParOf" srcId="{6695DD50-86CA-475E-A4E3-7AF44D38AF0B}" destId="{E3ACBD7B-6486-4339-9038-5377225F0219}" srcOrd="3" destOrd="0" presId="urn:microsoft.com/office/officeart/2005/8/layout/hProcess9"/>
    <dgm:cxn modelId="{B082A469-ADDA-466D-A6E1-D37AAE2EB980}" type="presParOf" srcId="{6695DD50-86CA-475E-A4E3-7AF44D38AF0B}" destId="{A9B47711-A18C-45E7-A89F-A75F8D5E2CF9}" srcOrd="4" destOrd="0" presId="urn:microsoft.com/office/officeart/2005/8/layout/hProcess9"/>
    <dgm:cxn modelId="{305EE4F4-F313-49BE-9065-E14FB669B463}" type="presParOf" srcId="{6695DD50-86CA-475E-A4E3-7AF44D38AF0B}" destId="{5FD6C3F1-508C-464B-A98C-59D6491A2921}" srcOrd="5" destOrd="0" presId="urn:microsoft.com/office/officeart/2005/8/layout/hProcess9"/>
    <dgm:cxn modelId="{027C4552-A2E8-4A8B-B840-A690D6B5E0A0}" type="presParOf" srcId="{6695DD50-86CA-475E-A4E3-7AF44D38AF0B}" destId="{B4B8D78E-FD32-4855-AD3C-B42FD47F8F2E}"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2D9AF3-C2CA-4966-8257-C80589B14827}" type="doc">
      <dgm:prSet loTypeId="urn:microsoft.com/office/officeart/2005/8/layout/process1" loCatId="process" qsTypeId="urn:microsoft.com/office/officeart/2005/8/quickstyle/simple1" qsCatId="simple" csTypeId="urn:microsoft.com/office/officeart/2005/8/colors/accent0_1" csCatId="mainScheme" phldr="1"/>
      <dgm:spPr/>
      <dgm:t>
        <a:bodyPr/>
        <a:lstStyle/>
        <a:p>
          <a:endParaRPr lang="en-US"/>
        </a:p>
      </dgm:t>
    </dgm:pt>
    <dgm:pt modelId="{32F88334-7DF7-450D-ADD4-37242BAEE804}">
      <dgm:prSet phldrT="[Text]">
        <dgm:style>
          <a:lnRef idx="2">
            <a:schemeClr val="accent5"/>
          </a:lnRef>
          <a:fillRef idx="1">
            <a:schemeClr val="lt1"/>
          </a:fillRef>
          <a:effectRef idx="0">
            <a:schemeClr val="accent5"/>
          </a:effectRef>
          <a:fontRef idx="minor">
            <a:schemeClr val="dk1"/>
          </a:fontRef>
        </dgm:style>
      </dgm:prSet>
      <dgm:spPr>
        <a:ln>
          <a:solidFill>
            <a:schemeClr val="tx1"/>
          </a:solidFill>
        </a:ln>
      </dgm:spPr>
      <dgm:t>
        <a:bodyPr/>
        <a:lstStyle/>
        <a:p>
          <a:pPr>
            <a:buNone/>
          </a:pPr>
          <a:r>
            <a:rPr lang="en-US" dirty="0"/>
            <a:t>Develop SB 552 Drought Resilience Plan</a:t>
          </a:r>
        </a:p>
      </dgm:t>
    </dgm:pt>
    <dgm:pt modelId="{58919DE9-899A-4418-8765-EC582CB18142}" type="parTrans" cxnId="{B33C3271-54F5-4834-A4A4-8F0925358344}">
      <dgm:prSet/>
      <dgm:spPr/>
      <dgm:t>
        <a:bodyPr/>
        <a:lstStyle/>
        <a:p>
          <a:endParaRPr lang="en-US"/>
        </a:p>
      </dgm:t>
    </dgm:pt>
    <dgm:pt modelId="{A91CC970-F8F0-4C84-A688-D9525B5BE594}" type="sibTrans" cxnId="{B33C3271-54F5-4834-A4A4-8F0925358344}">
      <dgm:prSet/>
      <dgm:spPr/>
      <dgm:t>
        <a:bodyPr/>
        <a:lstStyle/>
        <a:p>
          <a:endParaRPr lang="en-US"/>
        </a:p>
      </dgm:t>
    </dgm:pt>
    <dgm:pt modelId="{3A61B1B4-27A4-4F1A-8629-4DF07387C5E2}">
      <dgm:prSet phldrT="[Text]">
        <dgm:style>
          <a:lnRef idx="2">
            <a:schemeClr val="accent5"/>
          </a:lnRef>
          <a:fillRef idx="1">
            <a:schemeClr val="lt1"/>
          </a:fillRef>
          <a:effectRef idx="0">
            <a:schemeClr val="accent5"/>
          </a:effectRef>
          <a:fontRef idx="minor">
            <a:schemeClr val="dk1"/>
          </a:fontRef>
        </dgm:style>
      </dgm:prSet>
      <dgm:spPr>
        <a:ln>
          <a:solidFill>
            <a:schemeClr val="tx1"/>
          </a:solidFill>
        </a:ln>
      </dgm:spPr>
      <dgm:t>
        <a:bodyPr/>
        <a:lstStyle/>
        <a:p>
          <a:pPr>
            <a:buNone/>
          </a:pPr>
          <a:r>
            <a:rPr lang="en-US" dirty="0"/>
            <a:t>Facilitate water shortage preparedness for domestic well and SSWS communities</a:t>
          </a:r>
        </a:p>
      </dgm:t>
    </dgm:pt>
    <dgm:pt modelId="{8AD0C4D9-8184-433A-888E-A2EF08E37E6C}" type="parTrans" cxnId="{461727B3-F6EC-43CF-9707-63673FEAAFBE}">
      <dgm:prSet/>
      <dgm:spPr/>
      <dgm:t>
        <a:bodyPr/>
        <a:lstStyle/>
        <a:p>
          <a:endParaRPr lang="en-US"/>
        </a:p>
      </dgm:t>
    </dgm:pt>
    <dgm:pt modelId="{EDA26622-F6A8-4001-8335-5DB509E70ECE}" type="sibTrans" cxnId="{461727B3-F6EC-43CF-9707-63673FEAAFBE}">
      <dgm:prSet/>
      <dgm:spPr/>
      <dgm:t>
        <a:bodyPr/>
        <a:lstStyle/>
        <a:p>
          <a:endParaRPr lang="en-US"/>
        </a:p>
      </dgm:t>
    </dgm:pt>
    <dgm:pt modelId="{1449F9CB-ABC8-427D-85D4-C3BA483BE3FD}">
      <dgm:prSet phldrT="[Text]">
        <dgm:style>
          <a:lnRef idx="2">
            <a:schemeClr val="accent5"/>
          </a:lnRef>
          <a:fillRef idx="1">
            <a:schemeClr val="lt1"/>
          </a:fillRef>
          <a:effectRef idx="0">
            <a:schemeClr val="accent5"/>
          </a:effectRef>
          <a:fontRef idx="minor">
            <a:schemeClr val="dk1"/>
          </a:fontRef>
        </dgm:style>
      </dgm:prSet>
      <dgm:spPr>
        <a:ln>
          <a:solidFill>
            <a:schemeClr val="tx1"/>
          </a:solidFill>
        </a:ln>
      </dgm:spPr>
      <dgm:t>
        <a:bodyPr/>
        <a:lstStyle/>
        <a:p>
          <a:pPr>
            <a:buNone/>
          </a:pPr>
          <a:r>
            <a:rPr lang="en-US" dirty="0"/>
            <a:t>Support implementation of Drought Resilience Plan</a:t>
          </a:r>
        </a:p>
      </dgm:t>
    </dgm:pt>
    <dgm:pt modelId="{54E7BC6B-6295-42E9-B8AF-7B06DED0FFF5}" type="parTrans" cxnId="{B2E8B808-40B7-4663-A420-6D9320F93FE1}">
      <dgm:prSet/>
      <dgm:spPr/>
      <dgm:t>
        <a:bodyPr/>
        <a:lstStyle/>
        <a:p>
          <a:endParaRPr lang="en-US"/>
        </a:p>
      </dgm:t>
    </dgm:pt>
    <dgm:pt modelId="{55664E5C-1DA8-40EC-BAF2-3A6D641259C3}" type="sibTrans" cxnId="{B2E8B808-40B7-4663-A420-6D9320F93FE1}">
      <dgm:prSet/>
      <dgm:spPr/>
      <dgm:t>
        <a:bodyPr/>
        <a:lstStyle/>
        <a:p>
          <a:endParaRPr lang="en-US"/>
        </a:p>
      </dgm:t>
    </dgm:pt>
    <dgm:pt modelId="{E1C5BBC7-4F4F-4F38-ABD0-7B33F92D7090}">
      <dgm:prSet phldrT="[Text]">
        <dgm:style>
          <a:lnRef idx="2">
            <a:schemeClr val="accent5"/>
          </a:lnRef>
          <a:fillRef idx="1">
            <a:schemeClr val="lt1"/>
          </a:fillRef>
          <a:effectRef idx="0">
            <a:schemeClr val="accent5"/>
          </a:effectRef>
          <a:fontRef idx="minor">
            <a:schemeClr val="dk1"/>
          </a:fontRef>
        </dgm:style>
      </dgm:prSet>
      <dgm:spPr>
        <a:ln>
          <a:solidFill>
            <a:schemeClr val="tx1"/>
          </a:solidFill>
        </a:ln>
      </dgm:spPr>
      <dgm:t>
        <a:bodyPr/>
        <a:lstStyle/>
        <a:p>
          <a:pPr>
            <a:buNone/>
          </a:pPr>
          <a:r>
            <a:rPr lang="en-US" dirty="0"/>
            <a:t>Coordinate with county departments, local water agencies and suppliers, GSAs, and others</a:t>
          </a:r>
        </a:p>
      </dgm:t>
    </dgm:pt>
    <dgm:pt modelId="{87AB0137-14A2-4D32-93E4-7BD704443552}" type="sibTrans" cxnId="{89DED3C9-480A-48FC-AC9A-AE0C78E6C479}">
      <dgm:prSet/>
      <dgm:spPr/>
      <dgm:t>
        <a:bodyPr/>
        <a:lstStyle/>
        <a:p>
          <a:endParaRPr lang="en-US"/>
        </a:p>
      </dgm:t>
    </dgm:pt>
    <dgm:pt modelId="{3BBF0722-3E92-4235-AF49-053A7412BC07}" type="parTrans" cxnId="{89DED3C9-480A-48FC-AC9A-AE0C78E6C479}">
      <dgm:prSet/>
      <dgm:spPr/>
      <dgm:t>
        <a:bodyPr/>
        <a:lstStyle/>
        <a:p>
          <a:endParaRPr lang="en-US"/>
        </a:p>
      </dgm:t>
    </dgm:pt>
    <dgm:pt modelId="{5C45AF38-3AC3-4380-80E8-E36B42A45C48}" type="pres">
      <dgm:prSet presAssocID="{3B2D9AF3-C2CA-4966-8257-C80589B14827}" presName="Name0" presStyleCnt="0">
        <dgm:presLayoutVars>
          <dgm:dir/>
          <dgm:resizeHandles val="exact"/>
        </dgm:presLayoutVars>
      </dgm:prSet>
      <dgm:spPr/>
    </dgm:pt>
    <dgm:pt modelId="{46D78B42-4D91-48B9-B85D-ED724FCBF94B}" type="pres">
      <dgm:prSet presAssocID="{32F88334-7DF7-450D-ADD4-37242BAEE804}" presName="node" presStyleLbl="node1" presStyleIdx="0" presStyleCnt="4" custScaleX="100932" custScaleY="124731">
        <dgm:presLayoutVars>
          <dgm:bulletEnabled val="1"/>
        </dgm:presLayoutVars>
      </dgm:prSet>
      <dgm:spPr/>
    </dgm:pt>
    <dgm:pt modelId="{A50B6878-B8F2-4CE7-B829-69361CE9453F}" type="pres">
      <dgm:prSet presAssocID="{A91CC970-F8F0-4C84-A688-D9525B5BE594}" presName="sibTrans" presStyleLbl="sibTrans2D1" presStyleIdx="0" presStyleCnt="3"/>
      <dgm:spPr/>
    </dgm:pt>
    <dgm:pt modelId="{3360062F-5238-40DF-B390-CD87A45BFD52}" type="pres">
      <dgm:prSet presAssocID="{A91CC970-F8F0-4C84-A688-D9525B5BE594}" presName="connectorText" presStyleLbl="sibTrans2D1" presStyleIdx="0" presStyleCnt="3"/>
      <dgm:spPr/>
    </dgm:pt>
    <dgm:pt modelId="{8609977C-F787-4160-B15F-493722631632}" type="pres">
      <dgm:prSet presAssocID="{3A61B1B4-27A4-4F1A-8629-4DF07387C5E2}" presName="node" presStyleLbl="node1" presStyleIdx="1" presStyleCnt="4" custScaleX="100932" custScaleY="124731">
        <dgm:presLayoutVars>
          <dgm:bulletEnabled val="1"/>
        </dgm:presLayoutVars>
      </dgm:prSet>
      <dgm:spPr/>
    </dgm:pt>
    <dgm:pt modelId="{BF7EDAE9-EF69-4C5B-8A1C-99F2C4208691}" type="pres">
      <dgm:prSet presAssocID="{EDA26622-F6A8-4001-8335-5DB509E70ECE}" presName="sibTrans" presStyleLbl="sibTrans2D1" presStyleIdx="1" presStyleCnt="3"/>
      <dgm:spPr/>
    </dgm:pt>
    <dgm:pt modelId="{F8D69B25-86B5-4089-852F-8035B135E60E}" type="pres">
      <dgm:prSet presAssocID="{EDA26622-F6A8-4001-8335-5DB509E70ECE}" presName="connectorText" presStyleLbl="sibTrans2D1" presStyleIdx="1" presStyleCnt="3"/>
      <dgm:spPr/>
    </dgm:pt>
    <dgm:pt modelId="{01DA2A5C-0C2B-4F01-99CB-EB941DE8999A}" type="pres">
      <dgm:prSet presAssocID="{E1C5BBC7-4F4F-4F38-ABD0-7B33F92D7090}" presName="node" presStyleLbl="node1" presStyleIdx="2" presStyleCnt="4" custScaleX="100932" custScaleY="124731">
        <dgm:presLayoutVars>
          <dgm:bulletEnabled val="1"/>
        </dgm:presLayoutVars>
      </dgm:prSet>
      <dgm:spPr/>
    </dgm:pt>
    <dgm:pt modelId="{6435B059-71EE-4A70-B976-B92AA3E8CAC6}" type="pres">
      <dgm:prSet presAssocID="{87AB0137-14A2-4D32-93E4-7BD704443552}" presName="sibTrans" presStyleLbl="sibTrans2D1" presStyleIdx="2" presStyleCnt="3"/>
      <dgm:spPr/>
    </dgm:pt>
    <dgm:pt modelId="{66BF4251-A654-48B0-BF7A-A3B4011372E7}" type="pres">
      <dgm:prSet presAssocID="{87AB0137-14A2-4D32-93E4-7BD704443552}" presName="connectorText" presStyleLbl="sibTrans2D1" presStyleIdx="2" presStyleCnt="3"/>
      <dgm:spPr/>
    </dgm:pt>
    <dgm:pt modelId="{E5FF973E-8A26-4117-B9D6-92714E2F745D}" type="pres">
      <dgm:prSet presAssocID="{1449F9CB-ABC8-427D-85D4-C3BA483BE3FD}" presName="node" presStyleLbl="node1" presStyleIdx="3" presStyleCnt="4" custScaleX="100932" custScaleY="124731">
        <dgm:presLayoutVars>
          <dgm:bulletEnabled val="1"/>
        </dgm:presLayoutVars>
      </dgm:prSet>
      <dgm:spPr/>
    </dgm:pt>
  </dgm:ptLst>
  <dgm:cxnLst>
    <dgm:cxn modelId="{B2E8B808-40B7-4663-A420-6D9320F93FE1}" srcId="{3B2D9AF3-C2CA-4966-8257-C80589B14827}" destId="{1449F9CB-ABC8-427D-85D4-C3BA483BE3FD}" srcOrd="3" destOrd="0" parTransId="{54E7BC6B-6295-42E9-B8AF-7B06DED0FFF5}" sibTransId="{55664E5C-1DA8-40EC-BAF2-3A6D641259C3}"/>
    <dgm:cxn modelId="{97308309-1A75-4AC3-B3F3-8A571E30C8F7}" type="presOf" srcId="{32F88334-7DF7-450D-ADD4-37242BAEE804}" destId="{46D78B42-4D91-48B9-B85D-ED724FCBF94B}" srcOrd="0" destOrd="0" presId="urn:microsoft.com/office/officeart/2005/8/layout/process1"/>
    <dgm:cxn modelId="{E159CA09-48F6-46CD-813C-9635DE030ED1}" type="presOf" srcId="{3B2D9AF3-C2CA-4966-8257-C80589B14827}" destId="{5C45AF38-3AC3-4380-80E8-E36B42A45C48}" srcOrd="0" destOrd="0" presId="urn:microsoft.com/office/officeart/2005/8/layout/process1"/>
    <dgm:cxn modelId="{BA51E822-1BED-4F39-983C-391A5E36A647}" type="presOf" srcId="{1449F9CB-ABC8-427D-85D4-C3BA483BE3FD}" destId="{E5FF973E-8A26-4117-B9D6-92714E2F745D}" srcOrd="0" destOrd="0" presId="urn:microsoft.com/office/officeart/2005/8/layout/process1"/>
    <dgm:cxn modelId="{5AF5F245-6794-4E0A-A835-6BC0D5B1EFD2}" type="presOf" srcId="{87AB0137-14A2-4D32-93E4-7BD704443552}" destId="{66BF4251-A654-48B0-BF7A-A3B4011372E7}" srcOrd="1" destOrd="0" presId="urn:microsoft.com/office/officeart/2005/8/layout/process1"/>
    <dgm:cxn modelId="{B33C3271-54F5-4834-A4A4-8F0925358344}" srcId="{3B2D9AF3-C2CA-4966-8257-C80589B14827}" destId="{32F88334-7DF7-450D-ADD4-37242BAEE804}" srcOrd="0" destOrd="0" parTransId="{58919DE9-899A-4418-8765-EC582CB18142}" sibTransId="{A91CC970-F8F0-4C84-A688-D9525B5BE594}"/>
    <dgm:cxn modelId="{32FB2F92-D79D-4EAB-8CA3-C7D7A782267F}" type="presOf" srcId="{3A61B1B4-27A4-4F1A-8629-4DF07387C5E2}" destId="{8609977C-F787-4160-B15F-493722631632}" srcOrd="0" destOrd="0" presId="urn:microsoft.com/office/officeart/2005/8/layout/process1"/>
    <dgm:cxn modelId="{ECB4C0A1-A34A-42B6-BBFE-EF6172993665}" type="presOf" srcId="{EDA26622-F6A8-4001-8335-5DB509E70ECE}" destId="{F8D69B25-86B5-4089-852F-8035B135E60E}" srcOrd="1" destOrd="0" presId="urn:microsoft.com/office/officeart/2005/8/layout/process1"/>
    <dgm:cxn modelId="{461727B3-F6EC-43CF-9707-63673FEAAFBE}" srcId="{3B2D9AF3-C2CA-4966-8257-C80589B14827}" destId="{3A61B1B4-27A4-4F1A-8629-4DF07387C5E2}" srcOrd="1" destOrd="0" parTransId="{8AD0C4D9-8184-433A-888E-A2EF08E37E6C}" sibTransId="{EDA26622-F6A8-4001-8335-5DB509E70ECE}"/>
    <dgm:cxn modelId="{ABC3B8B6-AE13-4746-9175-610274108FCA}" type="presOf" srcId="{87AB0137-14A2-4D32-93E4-7BD704443552}" destId="{6435B059-71EE-4A70-B976-B92AA3E8CAC6}" srcOrd="0" destOrd="0" presId="urn:microsoft.com/office/officeart/2005/8/layout/process1"/>
    <dgm:cxn modelId="{89DED3C9-480A-48FC-AC9A-AE0C78E6C479}" srcId="{3B2D9AF3-C2CA-4966-8257-C80589B14827}" destId="{E1C5BBC7-4F4F-4F38-ABD0-7B33F92D7090}" srcOrd="2" destOrd="0" parTransId="{3BBF0722-3E92-4235-AF49-053A7412BC07}" sibTransId="{87AB0137-14A2-4D32-93E4-7BD704443552}"/>
    <dgm:cxn modelId="{0925B7E2-3FCF-47D7-91FE-C29590B6C4BD}" type="presOf" srcId="{A91CC970-F8F0-4C84-A688-D9525B5BE594}" destId="{3360062F-5238-40DF-B390-CD87A45BFD52}" srcOrd="1" destOrd="0" presId="urn:microsoft.com/office/officeart/2005/8/layout/process1"/>
    <dgm:cxn modelId="{AF84F8E4-668D-4E53-AC97-89902A83F004}" type="presOf" srcId="{A91CC970-F8F0-4C84-A688-D9525B5BE594}" destId="{A50B6878-B8F2-4CE7-B829-69361CE9453F}" srcOrd="0" destOrd="0" presId="urn:microsoft.com/office/officeart/2005/8/layout/process1"/>
    <dgm:cxn modelId="{F9779CE5-A357-438F-9385-C87F2E59653C}" type="presOf" srcId="{E1C5BBC7-4F4F-4F38-ABD0-7B33F92D7090}" destId="{01DA2A5C-0C2B-4F01-99CB-EB941DE8999A}" srcOrd="0" destOrd="0" presId="urn:microsoft.com/office/officeart/2005/8/layout/process1"/>
    <dgm:cxn modelId="{2A5B41EB-CEC3-4E94-A08C-F3D8FA1D98A0}" type="presOf" srcId="{EDA26622-F6A8-4001-8335-5DB509E70ECE}" destId="{BF7EDAE9-EF69-4C5B-8A1C-99F2C4208691}" srcOrd="0" destOrd="0" presId="urn:microsoft.com/office/officeart/2005/8/layout/process1"/>
    <dgm:cxn modelId="{C51664A4-79B9-4497-99F3-B1D4AF8C3B6C}" type="presParOf" srcId="{5C45AF38-3AC3-4380-80E8-E36B42A45C48}" destId="{46D78B42-4D91-48B9-B85D-ED724FCBF94B}" srcOrd="0" destOrd="0" presId="urn:microsoft.com/office/officeart/2005/8/layout/process1"/>
    <dgm:cxn modelId="{9040BBAC-1DF9-441D-9C3A-EBBA60BD62A9}" type="presParOf" srcId="{5C45AF38-3AC3-4380-80E8-E36B42A45C48}" destId="{A50B6878-B8F2-4CE7-B829-69361CE9453F}" srcOrd="1" destOrd="0" presId="urn:microsoft.com/office/officeart/2005/8/layout/process1"/>
    <dgm:cxn modelId="{986611C8-A396-4F65-AB11-43CF2B851C39}" type="presParOf" srcId="{A50B6878-B8F2-4CE7-B829-69361CE9453F}" destId="{3360062F-5238-40DF-B390-CD87A45BFD52}" srcOrd="0" destOrd="0" presId="urn:microsoft.com/office/officeart/2005/8/layout/process1"/>
    <dgm:cxn modelId="{6C2A270A-CC77-4423-9F91-692D3539A8A8}" type="presParOf" srcId="{5C45AF38-3AC3-4380-80E8-E36B42A45C48}" destId="{8609977C-F787-4160-B15F-493722631632}" srcOrd="2" destOrd="0" presId="urn:microsoft.com/office/officeart/2005/8/layout/process1"/>
    <dgm:cxn modelId="{F93713F8-AF79-42E8-8D1A-DAC37DDE7977}" type="presParOf" srcId="{5C45AF38-3AC3-4380-80E8-E36B42A45C48}" destId="{BF7EDAE9-EF69-4C5B-8A1C-99F2C4208691}" srcOrd="3" destOrd="0" presId="urn:microsoft.com/office/officeart/2005/8/layout/process1"/>
    <dgm:cxn modelId="{0D9B6480-6663-433C-8F2E-9809460E5DCB}" type="presParOf" srcId="{BF7EDAE9-EF69-4C5B-8A1C-99F2C4208691}" destId="{F8D69B25-86B5-4089-852F-8035B135E60E}" srcOrd="0" destOrd="0" presId="urn:microsoft.com/office/officeart/2005/8/layout/process1"/>
    <dgm:cxn modelId="{7D1F76F1-B2D5-4F0C-A3EB-4406AD74D41A}" type="presParOf" srcId="{5C45AF38-3AC3-4380-80E8-E36B42A45C48}" destId="{01DA2A5C-0C2B-4F01-99CB-EB941DE8999A}" srcOrd="4" destOrd="0" presId="urn:microsoft.com/office/officeart/2005/8/layout/process1"/>
    <dgm:cxn modelId="{3931CBE0-6CF2-45D0-82E0-1A358395939E}" type="presParOf" srcId="{5C45AF38-3AC3-4380-80E8-E36B42A45C48}" destId="{6435B059-71EE-4A70-B976-B92AA3E8CAC6}" srcOrd="5" destOrd="0" presId="urn:microsoft.com/office/officeart/2005/8/layout/process1"/>
    <dgm:cxn modelId="{0874EA28-0D89-4D51-AE67-5E5DFBCDA42C}" type="presParOf" srcId="{6435B059-71EE-4A70-B976-B92AA3E8CAC6}" destId="{66BF4251-A654-48B0-BF7A-A3B4011372E7}" srcOrd="0" destOrd="0" presId="urn:microsoft.com/office/officeart/2005/8/layout/process1"/>
    <dgm:cxn modelId="{56F51A41-A7E8-4106-9300-CE847929EE53}" type="presParOf" srcId="{5C45AF38-3AC3-4380-80E8-E36B42A45C48}" destId="{E5FF973E-8A26-4117-B9D6-92714E2F745D}" srcOrd="6" destOrd="0" presId="urn:microsoft.com/office/officeart/2005/8/layout/process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FDF03-0670-46E3-A760-B2C2B4CC62CA}">
      <dsp:nvSpPr>
        <dsp:cNvPr id="0" name=""/>
        <dsp:cNvSpPr/>
      </dsp:nvSpPr>
      <dsp:spPr>
        <a:xfrm>
          <a:off x="815122" y="0"/>
          <a:ext cx="9238052" cy="4138664"/>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942EB-FBD6-4558-8AC8-68149A3F8904}">
      <dsp:nvSpPr>
        <dsp:cNvPr id="0" name=""/>
        <dsp:cNvSpPr/>
      </dsp:nvSpPr>
      <dsp:spPr>
        <a:xfrm>
          <a:off x="5439" y="1241599"/>
          <a:ext cx="2616245" cy="165546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Establish Drought Task Force </a:t>
          </a:r>
        </a:p>
        <a:p>
          <a:pPr marL="114300" lvl="1" indent="-114300" algn="l" defTabSz="622300">
            <a:lnSpc>
              <a:spcPct val="90000"/>
            </a:lnSpc>
            <a:spcBef>
              <a:spcPct val="0"/>
            </a:spcBef>
            <a:spcAft>
              <a:spcPct val="15000"/>
            </a:spcAft>
            <a:buChar char="•"/>
          </a:pPr>
          <a:r>
            <a:rPr lang="en-US" sz="1400" kern="1200"/>
            <a:t>A focused Project Coordination Team (PCT) provides review of content prior to the Task Force</a:t>
          </a:r>
        </a:p>
      </dsp:txBody>
      <dsp:txXfrm>
        <a:off x="86252" y="1322412"/>
        <a:ext cx="2454619" cy="1493839"/>
      </dsp:txXfrm>
    </dsp:sp>
    <dsp:sp modelId="{F62E22B6-3982-469F-93F4-D76C86855A69}">
      <dsp:nvSpPr>
        <dsp:cNvPr id="0" name=""/>
        <dsp:cNvSpPr/>
      </dsp:nvSpPr>
      <dsp:spPr>
        <a:xfrm>
          <a:off x="2752497" y="1241599"/>
          <a:ext cx="2616245" cy="165546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Conduct Risk Assessment</a:t>
          </a:r>
        </a:p>
        <a:p>
          <a:pPr marL="114300" lvl="1" indent="-114300" algn="l" defTabSz="666750">
            <a:lnSpc>
              <a:spcPct val="90000"/>
            </a:lnSpc>
            <a:spcBef>
              <a:spcPct val="0"/>
            </a:spcBef>
            <a:spcAft>
              <a:spcPct val="15000"/>
            </a:spcAft>
            <a:buChar char="•"/>
          </a:pPr>
          <a:r>
            <a:rPr lang="en-US" sz="1500" kern="1200"/>
            <a:t>Use physical and social vulnerabilities to identify where water supply shortages could occur</a:t>
          </a:r>
        </a:p>
      </dsp:txBody>
      <dsp:txXfrm>
        <a:off x="2833310" y="1322412"/>
        <a:ext cx="2454619" cy="1493839"/>
      </dsp:txXfrm>
    </dsp:sp>
    <dsp:sp modelId="{A9B47711-A18C-45E7-A89F-A75F8D5E2CF9}">
      <dsp:nvSpPr>
        <dsp:cNvPr id="0" name=""/>
        <dsp:cNvSpPr/>
      </dsp:nvSpPr>
      <dsp:spPr>
        <a:xfrm>
          <a:off x="5499554" y="1241599"/>
          <a:ext cx="2616245" cy="165546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Align Actions and Strategies</a:t>
          </a:r>
        </a:p>
        <a:p>
          <a:pPr marL="114300" lvl="1" indent="-114300" algn="l" defTabSz="622300">
            <a:lnSpc>
              <a:spcPct val="90000"/>
            </a:lnSpc>
            <a:spcBef>
              <a:spcPct val="0"/>
            </a:spcBef>
            <a:spcAft>
              <a:spcPct val="15000"/>
            </a:spcAft>
            <a:buChar char="•"/>
          </a:pPr>
          <a:r>
            <a:rPr lang="en-US" sz="1400" kern="1200"/>
            <a:t>Detail how the county can respond to droughts or water shortages</a:t>
          </a:r>
        </a:p>
      </dsp:txBody>
      <dsp:txXfrm>
        <a:off x="5580367" y="1322412"/>
        <a:ext cx="2454619" cy="1493839"/>
      </dsp:txXfrm>
    </dsp:sp>
    <dsp:sp modelId="{B4B8D78E-FD32-4855-AD3C-B42FD47F8F2E}">
      <dsp:nvSpPr>
        <dsp:cNvPr id="0" name=""/>
        <dsp:cNvSpPr/>
      </dsp:nvSpPr>
      <dsp:spPr>
        <a:xfrm>
          <a:off x="8246612" y="1241599"/>
          <a:ext cx="2616245" cy="1655465"/>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Complete Drought Resilience Plan</a:t>
          </a:r>
        </a:p>
        <a:p>
          <a:pPr marL="114300" lvl="1" indent="-114300" algn="l" defTabSz="622300">
            <a:lnSpc>
              <a:spcPct val="90000"/>
            </a:lnSpc>
            <a:spcBef>
              <a:spcPct val="0"/>
            </a:spcBef>
            <a:spcAft>
              <a:spcPct val="15000"/>
            </a:spcAft>
            <a:buChar char="•"/>
          </a:pPr>
          <a:r>
            <a:rPr lang="en-US" sz="1400" kern="1200"/>
            <a:t>Memorialize process and outcomes for future use by the county</a:t>
          </a:r>
        </a:p>
      </dsp:txBody>
      <dsp:txXfrm>
        <a:off x="8327425" y="1322412"/>
        <a:ext cx="2454619" cy="1493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D78B42-4D91-48B9-B85D-ED724FCBF94B}">
      <dsp:nvSpPr>
        <dsp:cNvPr id="0" name=""/>
        <dsp:cNvSpPr/>
      </dsp:nvSpPr>
      <dsp:spPr>
        <a:xfrm>
          <a:off x="584" y="0"/>
          <a:ext cx="2063740" cy="1828372"/>
        </a:xfrm>
        <a:prstGeom prst="roundRect">
          <a:avLst>
            <a:gd name="adj" fmla="val 10000"/>
          </a:avLst>
        </a:prstGeom>
        <a:solidFill>
          <a:schemeClr val="lt1"/>
        </a:solidFill>
        <a:ln w="25400" cap="flat" cmpd="sng" algn="ctr">
          <a:solidFill>
            <a:schemeClr val="tx1"/>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Develop SB 552 Drought Resilience Plan</a:t>
          </a:r>
        </a:p>
      </dsp:txBody>
      <dsp:txXfrm>
        <a:off x="54135" y="53551"/>
        <a:ext cx="1956638" cy="1721270"/>
      </dsp:txXfrm>
    </dsp:sp>
    <dsp:sp modelId="{A50B6878-B8F2-4CE7-B829-69361CE9453F}">
      <dsp:nvSpPr>
        <dsp:cNvPr id="0" name=""/>
        <dsp:cNvSpPr/>
      </dsp:nvSpPr>
      <dsp:spPr>
        <a:xfrm>
          <a:off x="2268793" y="660645"/>
          <a:ext cx="433473" cy="50708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268793" y="762061"/>
        <a:ext cx="303431" cy="304249"/>
      </dsp:txXfrm>
    </dsp:sp>
    <dsp:sp modelId="{8609977C-F787-4160-B15F-493722631632}">
      <dsp:nvSpPr>
        <dsp:cNvPr id="0" name=""/>
        <dsp:cNvSpPr/>
      </dsp:nvSpPr>
      <dsp:spPr>
        <a:xfrm>
          <a:off x="2882198" y="0"/>
          <a:ext cx="2063740" cy="1828372"/>
        </a:xfrm>
        <a:prstGeom prst="roundRect">
          <a:avLst>
            <a:gd name="adj" fmla="val 10000"/>
          </a:avLst>
        </a:prstGeom>
        <a:solidFill>
          <a:schemeClr val="lt1"/>
        </a:solidFill>
        <a:ln w="25400" cap="flat" cmpd="sng" algn="ctr">
          <a:solidFill>
            <a:schemeClr val="tx1"/>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Facilitate water shortage preparedness for domestic well and SSWS communities</a:t>
          </a:r>
        </a:p>
      </dsp:txBody>
      <dsp:txXfrm>
        <a:off x="2935749" y="53551"/>
        <a:ext cx="1956638" cy="1721270"/>
      </dsp:txXfrm>
    </dsp:sp>
    <dsp:sp modelId="{BF7EDAE9-EF69-4C5B-8A1C-99F2C4208691}">
      <dsp:nvSpPr>
        <dsp:cNvPr id="0" name=""/>
        <dsp:cNvSpPr/>
      </dsp:nvSpPr>
      <dsp:spPr>
        <a:xfrm>
          <a:off x="5150407" y="660645"/>
          <a:ext cx="433473" cy="50708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50407" y="762061"/>
        <a:ext cx="303431" cy="304249"/>
      </dsp:txXfrm>
    </dsp:sp>
    <dsp:sp modelId="{01DA2A5C-0C2B-4F01-99CB-EB941DE8999A}">
      <dsp:nvSpPr>
        <dsp:cNvPr id="0" name=""/>
        <dsp:cNvSpPr/>
      </dsp:nvSpPr>
      <dsp:spPr>
        <a:xfrm>
          <a:off x="5763812" y="0"/>
          <a:ext cx="2063740" cy="1828372"/>
        </a:xfrm>
        <a:prstGeom prst="roundRect">
          <a:avLst>
            <a:gd name="adj" fmla="val 10000"/>
          </a:avLst>
        </a:prstGeom>
        <a:solidFill>
          <a:schemeClr val="lt1"/>
        </a:solidFill>
        <a:ln w="25400" cap="flat" cmpd="sng" algn="ctr">
          <a:solidFill>
            <a:schemeClr val="tx1"/>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Coordinate with county departments, local water agencies and suppliers, GSAs, and others</a:t>
          </a:r>
        </a:p>
      </dsp:txBody>
      <dsp:txXfrm>
        <a:off x="5817363" y="53551"/>
        <a:ext cx="1956638" cy="1721270"/>
      </dsp:txXfrm>
    </dsp:sp>
    <dsp:sp modelId="{6435B059-71EE-4A70-B976-B92AA3E8CAC6}">
      <dsp:nvSpPr>
        <dsp:cNvPr id="0" name=""/>
        <dsp:cNvSpPr/>
      </dsp:nvSpPr>
      <dsp:spPr>
        <a:xfrm>
          <a:off x="8032021" y="660645"/>
          <a:ext cx="433473" cy="507081"/>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32021" y="762061"/>
        <a:ext cx="303431" cy="304249"/>
      </dsp:txXfrm>
    </dsp:sp>
    <dsp:sp modelId="{E5FF973E-8A26-4117-B9D6-92714E2F745D}">
      <dsp:nvSpPr>
        <dsp:cNvPr id="0" name=""/>
        <dsp:cNvSpPr/>
      </dsp:nvSpPr>
      <dsp:spPr>
        <a:xfrm>
          <a:off x="8645427" y="0"/>
          <a:ext cx="2063740" cy="1828372"/>
        </a:xfrm>
        <a:prstGeom prst="roundRect">
          <a:avLst>
            <a:gd name="adj" fmla="val 10000"/>
          </a:avLst>
        </a:prstGeom>
        <a:solidFill>
          <a:schemeClr val="lt1"/>
        </a:solidFill>
        <a:ln w="25400" cap="flat" cmpd="sng" algn="ctr">
          <a:solidFill>
            <a:schemeClr val="tx1"/>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Support implementation of Drought Resilience Plan</a:t>
          </a:r>
        </a:p>
      </dsp:txBody>
      <dsp:txXfrm>
        <a:off x="8698978" y="53551"/>
        <a:ext cx="1956638" cy="17212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B51621-690C-4A3F-89DF-A63F9F011564}" type="datetimeFigureOut">
              <a:rPr lang="en-US" smtClean="0"/>
              <a:t>1/13/2026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7FFA5A-5B3A-4636-8971-523440418C76}" type="slidenum">
              <a:rPr lang="en-US" smtClean="0"/>
              <a:t>‹#›</a:t>
            </a:fld>
            <a:endParaRPr lang="en-US"/>
          </a:p>
        </p:txBody>
      </p:sp>
    </p:spTree>
    <p:extLst>
      <p:ext uri="{BB962C8B-B14F-4D97-AF65-F5344CB8AC3E}">
        <p14:creationId xmlns:p14="http://schemas.microsoft.com/office/powerpoint/2010/main" val="2713436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7A200-BCBE-4E38-8F30-4AEB6F9D0565}"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5C21F-68E8-4A22-BBF5-9CD63F183B33}" type="slidenum">
              <a:rPr lang="en-US" smtClean="0"/>
              <a:t>‹#›</a:t>
            </a:fld>
            <a:endParaRPr lang="en-US"/>
          </a:p>
        </p:txBody>
      </p:sp>
    </p:spTree>
    <p:extLst>
      <p:ext uri="{BB962C8B-B14F-4D97-AF65-F5344CB8AC3E}">
        <p14:creationId xmlns:p14="http://schemas.microsoft.com/office/powerpoint/2010/main" val="400783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1</a:t>
            </a:fld>
            <a:endParaRPr lang="en-US"/>
          </a:p>
        </p:txBody>
      </p:sp>
    </p:spTree>
    <p:extLst>
      <p:ext uri="{BB962C8B-B14F-4D97-AF65-F5344CB8AC3E}">
        <p14:creationId xmlns:p14="http://schemas.microsoft.com/office/powerpoint/2010/main" val="763401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3</a:t>
            </a:fld>
            <a:endParaRPr lang="en-US"/>
          </a:p>
        </p:txBody>
      </p:sp>
    </p:spTree>
    <p:extLst>
      <p:ext uri="{BB962C8B-B14F-4D97-AF65-F5344CB8AC3E}">
        <p14:creationId xmlns:p14="http://schemas.microsoft.com/office/powerpoint/2010/main" val="76615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75C21F-68E8-4A22-BBF5-9CD63F183B33}" type="slidenum">
              <a:rPr lang="en-US" smtClean="0"/>
              <a:t>5</a:t>
            </a:fld>
            <a:endParaRPr lang="en-US"/>
          </a:p>
        </p:txBody>
      </p:sp>
    </p:spTree>
    <p:extLst>
      <p:ext uri="{BB962C8B-B14F-4D97-AF65-F5344CB8AC3E}">
        <p14:creationId xmlns:p14="http://schemas.microsoft.com/office/powerpoint/2010/main" val="384825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175C21F-68E8-4A22-BBF5-9CD63F183B33}" type="slidenum">
              <a:rPr lang="en-US" smtClean="0"/>
              <a:t>6</a:t>
            </a:fld>
            <a:endParaRPr lang="en-US"/>
          </a:p>
        </p:txBody>
      </p:sp>
    </p:spTree>
    <p:extLst>
      <p:ext uri="{BB962C8B-B14F-4D97-AF65-F5344CB8AC3E}">
        <p14:creationId xmlns:p14="http://schemas.microsoft.com/office/powerpoint/2010/main" val="4096231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75C21F-68E8-4A22-BBF5-9CD63F183B33}" type="slidenum">
              <a:rPr lang="en-US" smtClean="0"/>
              <a:t>8</a:t>
            </a:fld>
            <a:endParaRPr lang="en-US"/>
          </a:p>
        </p:txBody>
      </p:sp>
    </p:spTree>
    <p:extLst>
      <p:ext uri="{BB962C8B-B14F-4D97-AF65-F5344CB8AC3E}">
        <p14:creationId xmlns:p14="http://schemas.microsoft.com/office/powerpoint/2010/main" val="226347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75C21F-68E8-4A22-BBF5-9CD63F183B33}" type="slidenum">
              <a:rPr lang="en-US" smtClean="0"/>
              <a:t>13</a:t>
            </a:fld>
            <a:endParaRPr lang="en-US"/>
          </a:p>
        </p:txBody>
      </p:sp>
    </p:spTree>
    <p:extLst>
      <p:ext uri="{BB962C8B-B14F-4D97-AF65-F5344CB8AC3E}">
        <p14:creationId xmlns:p14="http://schemas.microsoft.com/office/powerpoint/2010/main" val="3249399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16</a:t>
            </a:fld>
            <a:endParaRPr lang="en-US"/>
          </a:p>
        </p:txBody>
      </p:sp>
    </p:spTree>
    <p:extLst>
      <p:ext uri="{BB962C8B-B14F-4D97-AF65-F5344CB8AC3E}">
        <p14:creationId xmlns:p14="http://schemas.microsoft.com/office/powerpoint/2010/main" val="1782678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35</a:t>
            </a:fld>
            <a:endParaRPr lang="en-US"/>
          </a:p>
        </p:txBody>
      </p:sp>
    </p:spTree>
    <p:extLst>
      <p:ext uri="{BB962C8B-B14F-4D97-AF65-F5344CB8AC3E}">
        <p14:creationId xmlns:p14="http://schemas.microsoft.com/office/powerpoint/2010/main" val="337525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75C21F-68E8-4A22-BBF5-9CD63F183B33}" type="slidenum">
              <a:rPr lang="en-US" smtClean="0"/>
              <a:t>59</a:t>
            </a:fld>
            <a:endParaRPr lang="en-US"/>
          </a:p>
        </p:txBody>
      </p:sp>
    </p:spTree>
    <p:extLst>
      <p:ext uri="{BB962C8B-B14F-4D97-AF65-F5344CB8AC3E}">
        <p14:creationId xmlns:p14="http://schemas.microsoft.com/office/powerpoint/2010/main" val="1715687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6.gi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5" name="Footer Placeholder 4">
            <a:extLst>
              <a:ext uri="{FF2B5EF4-FFF2-40B4-BE49-F238E27FC236}">
                <a16:creationId xmlns:a16="http://schemas.microsoft.com/office/drawing/2014/main" id="{BE73A506-3311-4C5E-8CCA-0B4897099A8F}"/>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66B00352-836A-4D07-8EAC-EC98137D28A4}"/>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444814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11582400" cy="4594225"/>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1066800" y="4733925"/>
            <a:ext cx="10668000"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9FD89A1D-CE28-4061-8F9C-97943D1C425B}"/>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4" name="Footer Placeholder 3">
            <a:extLst>
              <a:ext uri="{FF2B5EF4-FFF2-40B4-BE49-F238E27FC236}">
                <a16:creationId xmlns:a16="http://schemas.microsoft.com/office/drawing/2014/main" id="{EC63E17E-9D9B-400D-AEA7-385A8D314F07}"/>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FA42F083-DAFC-45B5-B5F3-A99367970BAD}"/>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760845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5334001"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6248400" y="1066800"/>
            <a:ext cx="5486399"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6" name="Text Placeholder 5">
            <a:extLst>
              <a:ext uri="{FF2B5EF4-FFF2-40B4-BE49-F238E27FC236}">
                <a16:creationId xmlns:a16="http://schemas.microsoft.com/office/drawing/2014/main" id="{14E83CFE-261B-4EDB-9DD3-BB8CF5F731DD}"/>
              </a:ext>
            </a:extLst>
          </p:cNvPr>
          <p:cNvSpPr>
            <a:spLocks noGrp="1"/>
          </p:cNvSpPr>
          <p:nvPr>
            <p:ph type="body" sz="quarter" idx="12"/>
          </p:nvPr>
        </p:nvSpPr>
        <p:spPr>
          <a:xfrm>
            <a:off x="6248400" y="6191250"/>
            <a:ext cx="5486400" cy="209550"/>
          </a:xfrm>
        </p:spPr>
        <p:txBody>
          <a:bodyPr lIns="0" tIns="0" rIns="0" bIns="0"/>
          <a:lstStyle>
            <a:lvl1pPr>
              <a:defRPr sz="1400" i="1"/>
            </a:lvl1pPr>
          </a:lstStyle>
          <a:p>
            <a:pPr lvl="0"/>
            <a:r>
              <a:rPr lang="en-US"/>
              <a:t>Click to edit Master text styles</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3429000"/>
            <a:ext cx="5486400" cy="2143125"/>
          </a:xfrm>
        </p:spPr>
        <p:txBody>
          <a:bodyPr lIns="0" tIns="0" rIns="0" bIns="0"/>
          <a:lstStyle>
            <a:lvl1pPr>
              <a:defRPr sz="1400"/>
            </a:lvl1pPr>
          </a:lstStyle>
          <a:p>
            <a:pPr lvl="0"/>
            <a:r>
              <a:rPr lang="en-US"/>
              <a:t>Click to edit Master text styles</a:t>
            </a:r>
          </a:p>
        </p:txBody>
      </p:sp>
      <p:sp>
        <p:nvSpPr>
          <p:cNvPr id="3" name="Footer Placeholder 2">
            <a:extLst>
              <a:ext uri="{FF2B5EF4-FFF2-40B4-BE49-F238E27FC236}">
                <a16:creationId xmlns:a16="http://schemas.microsoft.com/office/drawing/2014/main" id="{4A381659-D6D0-4008-B865-F4A05F860658}"/>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FDC2E92A-EF50-4522-A3DA-CED1E60D455D}"/>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819009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genda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6" name="Table Placeholder 5">
            <a:extLst>
              <a:ext uri="{FF2B5EF4-FFF2-40B4-BE49-F238E27FC236}">
                <a16:creationId xmlns:a16="http://schemas.microsoft.com/office/drawing/2014/main" id="{F2AA7CD3-E7C2-434B-B086-C833FADB9B38}"/>
              </a:ext>
            </a:extLst>
          </p:cNvPr>
          <p:cNvSpPr>
            <a:spLocks noGrp="1"/>
          </p:cNvSpPr>
          <p:nvPr>
            <p:ph type="tbl" sz="quarter" idx="12"/>
          </p:nvPr>
        </p:nvSpPr>
        <p:spPr>
          <a:xfrm>
            <a:off x="1066800" y="2019300"/>
            <a:ext cx="10668000" cy="4381499"/>
          </a:xfrm>
        </p:spPr>
        <p:txBody>
          <a:bodyPr lIns="0" tIns="0" rIns="0" bIns="0"/>
          <a:lstStyle/>
          <a:p>
            <a:endParaRPr lang="en-US"/>
          </a:p>
        </p:txBody>
      </p:sp>
      <p:sp>
        <p:nvSpPr>
          <p:cNvPr id="5" name="Footer Placeholder 4">
            <a:extLst>
              <a:ext uri="{FF2B5EF4-FFF2-40B4-BE49-F238E27FC236}">
                <a16:creationId xmlns:a16="http://schemas.microsoft.com/office/drawing/2014/main" id="{B337E254-43C2-4D84-9AC8-D002E6443892}"/>
              </a:ext>
            </a:extLst>
          </p:cNvPr>
          <p:cNvSpPr>
            <a:spLocks noGrp="1"/>
          </p:cNvSpPr>
          <p:nvPr>
            <p:ph type="ftr" sz="quarter" idx="13"/>
          </p:nvPr>
        </p:nvSpPr>
        <p:spPr/>
        <p:txBody>
          <a:bodyPr/>
          <a:lstStyle/>
          <a:p>
            <a:endParaRPr lang="en-US"/>
          </a:p>
        </p:txBody>
      </p:sp>
      <p:sp>
        <p:nvSpPr>
          <p:cNvPr id="7" name="Slide Number Placeholder 6">
            <a:extLst>
              <a:ext uri="{FF2B5EF4-FFF2-40B4-BE49-F238E27FC236}">
                <a16:creationId xmlns:a16="http://schemas.microsoft.com/office/drawing/2014/main" id="{4C7235FD-5740-4698-A973-15FFE71BF51C}"/>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68287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Agenda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1" y="0"/>
            <a:ext cx="5334000"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6248400" y="1066801"/>
            <a:ext cx="5486399" cy="112395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2552701"/>
            <a:ext cx="5486400" cy="3848100"/>
          </a:xfrm>
        </p:spPr>
        <p:txBody>
          <a:bodyPr lIns="0" tIns="0" rIns="0" bIns="0"/>
          <a:lstStyle>
            <a:lvl1pPr marL="0" indent="0">
              <a:buFont typeface="Arial" panose="020B0604020202020204" pitchFamily="34" charset="0"/>
              <a:buNone/>
              <a:defRPr sz="2400"/>
            </a:lvl1pPr>
          </a:lstStyle>
          <a:p>
            <a:pPr lvl="0"/>
            <a:r>
              <a:rPr lang="en-US"/>
              <a:t>Click to edit Master text styles</a:t>
            </a:r>
          </a:p>
        </p:txBody>
      </p:sp>
      <p:sp>
        <p:nvSpPr>
          <p:cNvPr id="3" name="Footer Placeholder 2">
            <a:extLst>
              <a:ext uri="{FF2B5EF4-FFF2-40B4-BE49-F238E27FC236}">
                <a16:creationId xmlns:a16="http://schemas.microsoft.com/office/drawing/2014/main" id="{751CBBCD-564F-43A8-B4A5-0C849D3C7B45}"/>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51200B8B-DBC8-40B3-9014-4AA628726D2B}"/>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246298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1" y="457200"/>
            <a:ext cx="10668000" cy="4137025"/>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4733925"/>
            <a:ext cx="10668000" cy="13811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6516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762000" y="152400"/>
            <a:ext cx="11277599" cy="6553200"/>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1762125"/>
            <a:ext cx="10668000" cy="13811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3238500"/>
            <a:ext cx="10668000" cy="190500"/>
          </a:xfrm>
        </p:spPr>
        <p:txBody>
          <a:bodyPr lIns="0" tIns="0" rIns="0" bIns="0"/>
          <a:lstStyle>
            <a:lvl1pPr>
              <a:defRPr sz="1400" i="1">
                <a:solidFill>
                  <a:schemeClr val="bg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717259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At A Glanc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0" y="457221"/>
            <a:ext cx="10668000" cy="4137004"/>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1066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5530850"/>
            <a:ext cx="1905000" cy="1174750"/>
          </a:xfrm>
        </p:spPr>
        <p:txBody>
          <a:bodyPr lIns="0" tIns="0" rIns="0" bIns="0"/>
          <a:lstStyle>
            <a:lvl1pPr>
              <a:defRPr sz="1200" i="0"/>
            </a:lvl1pPr>
          </a:lstStyle>
          <a:p>
            <a:pPr lvl="0"/>
            <a:r>
              <a:rPr lang="en-US"/>
              <a:t>Click to edit Master text styles</a:t>
            </a:r>
          </a:p>
        </p:txBody>
      </p:sp>
      <p:sp>
        <p:nvSpPr>
          <p:cNvPr id="9" name="Text Placeholder 8">
            <a:extLst>
              <a:ext uri="{FF2B5EF4-FFF2-40B4-BE49-F238E27FC236}">
                <a16:creationId xmlns:a16="http://schemas.microsoft.com/office/drawing/2014/main" id="{1921450D-7BE8-4C97-BC72-B5A44D7B6D37}"/>
              </a:ext>
            </a:extLst>
          </p:cNvPr>
          <p:cNvSpPr>
            <a:spLocks noGrp="1"/>
          </p:cNvSpPr>
          <p:nvPr>
            <p:ph type="body" sz="quarter" idx="14" hasCustomPrompt="1"/>
          </p:nvPr>
        </p:nvSpPr>
        <p:spPr>
          <a:xfrm>
            <a:off x="32575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1" name="Text Placeholder 5">
            <a:extLst>
              <a:ext uri="{FF2B5EF4-FFF2-40B4-BE49-F238E27FC236}">
                <a16:creationId xmlns:a16="http://schemas.microsoft.com/office/drawing/2014/main" id="{0C6BC6FA-ECFD-46BF-9338-A1A883DF095D}"/>
              </a:ext>
            </a:extLst>
          </p:cNvPr>
          <p:cNvSpPr>
            <a:spLocks noGrp="1"/>
          </p:cNvSpPr>
          <p:nvPr>
            <p:ph type="body" sz="quarter" idx="15"/>
          </p:nvPr>
        </p:nvSpPr>
        <p:spPr>
          <a:xfrm>
            <a:off x="3257550" y="5530850"/>
            <a:ext cx="1905000" cy="1174750"/>
          </a:xfrm>
        </p:spPr>
        <p:txBody>
          <a:bodyPr lIns="0" tIns="0" rIns="0" bIns="0"/>
          <a:lstStyle>
            <a:lvl1pPr>
              <a:defRPr sz="1200" i="0"/>
            </a:lvl1pPr>
          </a:lstStyle>
          <a:p>
            <a:pPr lvl="0"/>
            <a:r>
              <a:rPr lang="en-US"/>
              <a:t>Click to edit Master text styles</a:t>
            </a:r>
          </a:p>
        </p:txBody>
      </p:sp>
      <p:sp>
        <p:nvSpPr>
          <p:cNvPr id="13" name="Text Placeholder 8">
            <a:extLst>
              <a:ext uri="{FF2B5EF4-FFF2-40B4-BE49-F238E27FC236}">
                <a16:creationId xmlns:a16="http://schemas.microsoft.com/office/drawing/2014/main" id="{57AA8049-04C1-4A93-8501-ABA07D6070D9}"/>
              </a:ext>
            </a:extLst>
          </p:cNvPr>
          <p:cNvSpPr>
            <a:spLocks noGrp="1"/>
          </p:cNvSpPr>
          <p:nvPr>
            <p:ph type="body" sz="quarter" idx="16" hasCustomPrompt="1"/>
          </p:nvPr>
        </p:nvSpPr>
        <p:spPr>
          <a:xfrm>
            <a:off x="54483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4" name="Text Placeholder 5">
            <a:extLst>
              <a:ext uri="{FF2B5EF4-FFF2-40B4-BE49-F238E27FC236}">
                <a16:creationId xmlns:a16="http://schemas.microsoft.com/office/drawing/2014/main" id="{83BD83BD-A1D7-48DB-973C-32D8113AF298}"/>
              </a:ext>
            </a:extLst>
          </p:cNvPr>
          <p:cNvSpPr>
            <a:spLocks noGrp="1"/>
          </p:cNvSpPr>
          <p:nvPr>
            <p:ph type="body" sz="quarter" idx="17"/>
          </p:nvPr>
        </p:nvSpPr>
        <p:spPr>
          <a:xfrm>
            <a:off x="5448300" y="5530850"/>
            <a:ext cx="1905000" cy="1174750"/>
          </a:xfrm>
        </p:spPr>
        <p:txBody>
          <a:bodyPr lIns="0" tIns="0" rIns="0" bIns="0"/>
          <a:lstStyle>
            <a:lvl1pPr>
              <a:defRPr sz="1200" i="0"/>
            </a:lvl1pPr>
          </a:lstStyle>
          <a:p>
            <a:pPr lvl="0"/>
            <a:r>
              <a:rPr lang="en-US"/>
              <a:t>Click to edit Master text styles</a:t>
            </a:r>
          </a:p>
        </p:txBody>
      </p:sp>
      <p:sp>
        <p:nvSpPr>
          <p:cNvPr id="15" name="Text Placeholder 8">
            <a:extLst>
              <a:ext uri="{FF2B5EF4-FFF2-40B4-BE49-F238E27FC236}">
                <a16:creationId xmlns:a16="http://schemas.microsoft.com/office/drawing/2014/main" id="{EAFB6FCE-A5EA-4E5E-A26A-A36193103E6D}"/>
              </a:ext>
            </a:extLst>
          </p:cNvPr>
          <p:cNvSpPr>
            <a:spLocks noGrp="1"/>
          </p:cNvSpPr>
          <p:nvPr>
            <p:ph type="body" sz="quarter" idx="18" hasCustomPrompt="1"/>
          </p:nvPr>
        </p:nvSpPr>
        <p:spPr>
          <a:xfrm>
            <a:off x="76390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6" name="Text Placeholder 5">
            <a:extLst>
              <a:ext uri="{FF2B5EF4-FFF2-40B4-BE49-F238E27FC236}">
                <a16:creationId xmlns:a16="http://schemas.microsoft.com/office/drawing/2014/main" id="{14D71C6A-4879-4DED-86B5-2B3299A885FF}"/>
              </a:ext>
            </a:extLst>
          </p:cNvPr>
          <p:cNvSpPr>
            <a:spLocks noGrp="1"/>
          </p:cNvSpPr>
          <p:nvPr>
            <p:ph type="body" sz="quarter" idx="19"/>
          </p:nvPr>
        </p:nvSpPr>
        <p:spPr>
          <a:xfrm>
            <a:off x="7639050" y="5530850"/>
            <a:ext cx="1905000" cy="1174750"/>
          </a:xfrm>
        </p:spPr>
        <p:txBody>
          <a:bodyPr lIns="0" tIns="0" rIns="0" bIns="0"/>
          <a:lstStyle>
            <a:lvl1pPr>
              <a:defRPr sz="1200" i="0"/>
            </a:lvl1pPr>
          </a:lstStyle>
          <a:p>
            <a:pPr lvl="0"/>
            <a:r>
              <a:rPr lang="en-US"/>
              <a:t>Click to edit Master text styles</a:t>
            </a:r>
          </a:p>
        </p:txBody>
      </p:sp>
      <p:sp>
        <p:nvSpPr>
          <p:cNvPr id="17" name="Text Placeholder 8">
            <a:extLst>
              <a:ext uri="{FF2B5EF4-FFF2-40B4-BE49-F238E27FC236}">
                <a16:creationId xmlns:a16="http://schemas.microsoft.com/office/drawing/2014/main" id="{47A0E548-617F-47E0-8B2C-FBEFD0583294}"/>
              </a:ext>
            </a:extLst>
          </p:cNvPr>
          <p:cNvSpPr>
            <a:spLocks noGrp="1"/>
          </p:cNvSpPr>
          <p:nvPr>
            <p:ph type="body" sz="quarter" idx="20" hasCustomPrompt="1"/>
          </p:nvPr>
        </p:nvSpPr>
        <p:spPr>
          <a:xfrm>
            <a:off x="9829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8" name="Text Placeholder 5">
            <a:extLst>
              <a:ext uri="{FF2B5EF4-FFF2-40B4-BE49-F238E27FC236}">
                <a16:creationId xmlns:a16="http://schemas.microsoft.com/office/drawing/2014/main" id="{3BC6D36F-0BA1-4419-9773-C50E419732B6}"/>
              </a:ext>
            </a:extLst>
          </p:cNvPr>
          <p:cNvSpPr>
            <a:spLocks noGrp="1"/>
          </p:cNvSpPr>
          <p:nvPr>
            <p:ph type="body" sz="quarter" idx="21"/>
          </p:nvPr>
        </p:nvSpPr>
        <p:spPr>
          <a:xfrm>
            <a:off x="9829800" y="5530850"/>
            <a:ext cx="1905000" cy="1174750"/>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7C44AB57-12B8-475B-9D51-C2C4439E8FCE}"/>
              </a:ext>
            </a:extLst>
          </p:cNvPr>
          <p:cNvSpPr>
            <a:spLocks noGrp="1"/>
          </p:cNvSpPr>
          <p:nvPr>
            <p:ph type="ftr" sz="quarter" idx="22"/>
          </p:nvPr>
        </p:nvSpPr>
        <p:spPr/>
        <p:txBody>
          <a:bodyPr/>
          <a:lstStyle/>
          <a:p>
            <a:endParaRPr lang="en-US"/>
          </a:p>
        </p:txBody>
      </p:sp>
      <p:sp>
        <p:nvSpPr>
          <p:cNvPr id="5" name="Slide Number Placeholder 4">
            <a:extLst>
              <a:ext uri="{FF2B5EF4-FFF2-40B4-BE49-F238E27FC236}">
                <a16:creationId xmlns:a16="http://schemas.microsoft.com/office/drawing/2014/main" id="{42192896-65D0-40C9-9564-2D2D6D3E76B9}"/>
              </a:ext>
            </a:extLst>
          </p:cNvPr>
          <p:cNvSpPr>
            <a:spLocks noGrp="1"/>
          </p:cNvSpPr>
          <p:nvPr>
            <p:ph type="sldNum" sz="quarter" idx="2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04296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At A Glanc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3514724" y="1587408"/>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3514724" y="2384333"/>
            <a:ext cx="2581276" cy="1422418"/>
          </a:xfrm>
        </p:spPr>
        <p:txBody>
          <a:bodyPr lIns="0" tIns="0" rIns="0" bIns="0"/>
          <a:lstStyle>
            <a:lvl1pPr>
              <a:defRPr sz="1200" i="0"/>
            </a:lvl1pPr>
          </a:lstStyle>
          <a:p>
            <a:pPr lvl="0"/>
            <a:r>
              <a:rPr lang="en-US"/>
              <a:t>Click to edit Master text styles</a:t>
            </a:r>
          </a:p>
        </p:txBody>
      </p:sp>
      <p:sp>
        <p:nvSpPr>
          <p:cNvPr id="5" name="Picture Placeholder 4">
            <a:extLst>
              <a:ext uri="{FF2B5EF4-FFF2-40B4-BE49-F238E27FC236}">
                <a16:creationId xmlns:a16="http://schemas.microsoft.com/office/drawing/2014/main" id="{89BF1FE0-3368-4FAF-8B24-24FFA1246886}"/>
              </a:ext>
            </a:extLst>
          </p:cNvPr>
          <p:cNvSpPr>
            <a:spLocks noGrp="1"/>
          </p:cNvSpPr>
          <p:nvPr>
            <p:ph type="pic" sz="quarter" idx="22"/>
          </p:nvPr>
        </p:nvSpPr>
        <p:spPr>
          <a:xfrm>
            <a:off x="1066800" y="1596954"/>
            <a:ext cx="2209797" cy="2209797"/>
          </a:xfrm>
        </p:spPr>
        <p:txBody>
          <a:bodyPr/>
          <a:lstStyle/>
          <a:p>
            <a:endParaRPr lang="en-US"/>
          </a:p>
        </p:txBody>
      </p:sp>
      <p:sp>
        <p:nvSpPr>
          <p:cNvPr id="20" name="Text Placeholder 8">
            <a:extLst>
              <a:ext uri="{FF2B5EF4-FFF2-40B4-BE49-F238E27FC236}">
                <a16:creationId xmlns:a16="http://schemas.microsoft.com/office/drawing/2014/main" id="{AEB8279A-3DF8-4A7C-8D69-A02C906A474D}"/>
              </a:ext>
            </a:extLst>
          </p:cNvPr>
          <p:cNvSpPr>
            <a:spLocks noGrp="1"/>
          </p:cNvSpPr>
          <p:nvPr>
            <p:ph type="body" sz="quarter" idx="23" hasCustomPrompt="1"/>
          </p:nvPr>
        </p:nvSpPr>
        <p:spPr>
          <a:xfrm>
            <a:off x="3514724" y="4181457"/>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1" name="Text Placeholder 5">
            <a:extLst>
              <a:ext uri="{FF2B5EF4-FFF2-40B4-BE49-F238E27FC236}">
                <a16:creationId xmlns:a16="http://schemas.microsoft.com/office/drawing/2014/main" id="{E1B394B2-159A-461A-8D78-214CC9D97EEC}"/>
              </a:ext>
            </a:extLst>
          </p:cNvPr>
          <p:cNvSpPr>
            <a:spLocks noGrp="1"/>
          </p:cNvSpPr>
          <p:nvPr>
            <p:ph type="body" sz="quarter" idx="24"/>
          </p:nvPr>
        </p:nvSpPr>
        <p:spPr>
          <a:xfrm>
            <a:off x="3514724" y="4978382"/>
            <a:ext cx="2581276" cy="1422418"/>
          </a:xfrm>
        </p:spPr>
        <p:txBody>
          <a:bodyPr lIns="0" tIns="0" rIns="0" bIns="0"/>
          <a:lstStyle>
            <a:lvl1pPr>
              <a:defRPr sz="1200" i="0"/>
            </a:lvl1pPr>
          </a:lstStyle>
          <a:p>
            <a:pPr lvl="0"/>
            <a:r>
              <a:rPr lang="en-US"/>
              <a:t>Click to edit Master text styles</a:t>
            </a:r>
          </a:p>
        </p:txBody>
      </p:sp>
      <p:sp>
        <p:nvSpPr>
          <p:cNvPr id="22" name="Picture Placeholder 4">
            <a:extLst>
              <a:ext uri="{FF2B5EF4-FFF2-40B4-BE49-F238E27FC236}">
                <a16:creationId xmlns:a16="http://schemas.microsoft.com/office/drawing/2014/main" id="{9A9C0B5B-6AB8-4937-996E-0C7F4588904D}"/>
              </a:ext>
            </a:extLst>
          </p:cNvPr>
          <p:cNvSpPr>
            <a:spLocks noGrp="1"/>
          </p:cNvSpPr>
          <p:nvPr>
            <p:ph type="pic" sz="quarter" idx="25"/>
          </p:nvPr>
        </p:nvSpPr>
        <p:spPr>
          <a:xfrm>
            <a:off x="1066800" y="4191003"/>
            <a:ext cx="2209797" cy="2209797"/>
          </a:xfrm>
        </p:spPr>
        <p:txBody>
          <a:bodyPr/>
          <a:lstStyle/>
          <a:p>
            <a:endParaRPr lang="en-US"/>
          </a:p>
        </p:txBody>
      </p:sp>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1587408"/>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2384333"/>
            <a:ext cx="2581275" cy="1422418"/>
          </a:xfrm>
        </p:spPr>
        <p:txBody>
          <a:bodyPr lIns="0" tIns="0" rIns="0" bIns="0"/>
          <a:lstStyle>
            <a:lvl1pPr>
              <a:defRPr sz="1200" i="0"/>
            </a:lvl1pPr>
          </a:lstStyle>
          <a:p>
            <a:pPr lvl="0"/>
            <a:r>
              <a:rPr lang="en-US"/>
              <a:t>Click to edit Master text styles</a:t>
            </a:r>
          </a:p>
        </p:txBody>
      </p:sp>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705601" y="1596954"/>
            <a:ext cx="2209797" cy="2209797"/>
          </a:xfrm>
        </p:spPr>
        <p:txBody>
          <a:bodyPr/>
          <a:lstStyle/>
          <a:p>
            <a:endParaRPr lang="en-US"/>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181457"/>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4978382"/>
            <a:ext cx="2581275" cy="1422418"/>
          </a:xfrm>
        </p:spPr>
        <p:txBody>
          <a:bodyPr lIns="0" tIns="0" rIns="0" bIns="0"/>
          <a:lstStyle>
            <a:lvl1pPr>
              <a:defRPr sz="1200" i="0"/>
            </a:lvl1pPr>
          </a:lstStyle>
          <a:p>
            <a:pPr lvl="0"/>
            <a:r>
              <a:rPr lang="en-US"/>
              <a:t>Click to edit Master text styles</a:t>
            </a:r>
          </a:p>
        </p:txBody>
      </p:sp>
      <p:sp>
        <p:nvSpPr>
          <p:cNvPr id="28" name="Picture Placeholder 4">
            <a:extLst>
              <a:ext uri="{FF2B5EF4-FFF2-40B4-BE49-F238E27FC236}">
                <a16:creationId xmlns:a16="http://schemas.microsoft.com/office/drawing/2014/main" id="{5A755C51-FFE2-4C8E-80B4-43AD6AD27F76}"/>
              </a:ext>
            </a:extLst>
          </p:cNvPr>
          <p:cNvSpPr>
            <a:spLocks noGrp="1"/>
          </p:cNvSpPr>
          <p:nvPr>
            <p:ph type="pic" sz="quarter" idx="31"/>
          </p:nvPr>
        </p:nvSpPr>
        <p:spPr>
          <a:xfrm>
            <a:off x="6705601" y="4191003"/>
            <a:ext cx="2209797" cy="2209797"/>
          </a:xfrm>
        </p:spPr>
        <p:txBody>
          <a:bodyPr/>
          <a:lstStyle/>
          <a:p>
            <a:endParaRPr lang="en-US"/>
          </a:p>
        </p:txBody>
      </p:sp>
      <p:sp>
        <p:nvSpPr>
          <p:cNvPr id="29" name="Text Placeholder 8">
            <a:extLst>
              <a:ext uri="{FF2B5EF4-FFF2-40B4-BE49-F238E27FC236}">
                <a16:creationId xmlns:a16="http://schemas.microsoft.com/office/drawing/2014/main" id="{F9BED114-D654-41EA-9F9D-8F2D466D08B5}"/>
              </a:ext>
            </a:extLst>
          </p:cNvPr>
          <p:cNvSpPr>
            <a:spLocks noGrp="1"/>
          </p:cNvSpPr>
          <p:nvPr>
            <p:ph type="body" sz="quarter" idx="32"/>
          </p:nvPr>
        </p:nvSpPr>
        <p:spPr>
          <a:xfrm>
            <a:off x="1066800" y="7620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E4DDD1D-A03B-4820-A5F2-6E9BD4780583}"/>
              </a:ext>
            </a:extLst>
          </p:cNvPr>
          <p:cNvSpPr>
            <a:spLocks noGrp="1"/>
          </p:cNvSpPr>
          <p:nvPr>
            <p:ph type="ftr" sz="quarter" idx="33"/>
          </p:nvPr>
        </p:nvSpPr>
        <p:spPr/>
        <p:txBody>
          <a:bodyPr/>
          <a:lstStyle/>
          <a:p>
            <a:endParaRPr lang="en-US"/>
          </a:p>
        </p:txBody>
      </p:sp>
      <p:sp>
        <p:nvSpPr>
          <p:cNvPr id="6" name="Slide Number Placeholder 5">
            <a:extLst>
              <a:ext uri="{FF2B5EF4-FFF2-40B4-BE49-F238E27FC236}">
                <a16:creationId xmlns:a16="http://schemas.microsoft.com/office/drawing/2014/main" id="{178A0736-A6B5-42D0-8D65-C1BB31FF2553}"/>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853424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At A Glance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609601" y="0"/>
            <a:ext cx="11582399" cy="6858000"/>
          </a:xfrm>
        </p:spPr>
        <p:txBody>
          <a:bodyPr/>
          <a:lstStyle/>
          <a:p>
            <a:endParaRPr lang="en-US"/>
          </a:p>
        </p:txBody>
      </p:sp>
      <p:sp>
        <p:nvSpPr>
          <p:cNvPr id="19" name="Text Placeholder 8">
            <a:extLst>
              <a:ext uri="{FF2B5EF4-FFF2-40B4-BE49-F238E27FC236}">
                <a16:creationId xmlns:a16="http://schemas.microsoft.com/office/drawing/2014/main" id="{0DD7165C-64AE-49F1-BBB7-91279DC8F669}"/>
              </a:ext>
            </a:extLst>
          </p:cNvPr>
          <p:cNvSpPr>
            <a:spLocks noGrp="1"/>
          </p:cNvSpPr>
          <p:nvPr>
            <p:ph type="body" sz="quarter" idx="26" hasCustomPrompt="1"/>
          </p:nvPr>
        </p:nvSpPr>
        <p:spPr>
          <a:xfrm>
            <a:off x="8848725" y="0"/>
            <a:ext cx="2581275" cy="6858000"/>
          </a:xfrm>
          <a:solidFill>
            <a:schemeClr val="bg1"/>
          </a:solidFill>
        </p:spPr>
        <p:txBody>
          <a:bodyPr lIns="182880" tIns="91440" rIns="91440" bIns="91440" anchor="ctr"/>
          <a:lstStyle>
            <a:lvl1pPr>
              <a:lnSpc>
                <a:spcPct val="150000"/>
              </a:lnSpc>
              <a:spcBef>
                <a:spcPts val="0"/>
              </a:spcBef>
              <a:defRPr sz="3200" b="0">
                <a:solidFill>
                  <a:schemeClr val="tx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a:p>
            <a:pPr lvl="0"/>
            <a:r>
              <a:rPr lang="en-US"/>
              <a:t>02</a:t>
            </a:r>
          </a:p>
          <a:p>
            <a:pPr lvl="0"/>
            <a:r>
              <a:rPr lang="en-US"/>
              <a:t>03</a:t>
            </a:r>
          </a:p>
          <a:p>
            <a:pPr lvl="0"/>
            <a:r>
              <a:rPr lang="en-US"/>
              <a:t>04</a:t>
            </a:r>
          </a:p>
        </p:txBody>
      </p:sp>
      <p:sp>
        <p:nvSpPr>
          <p:cNvPr id="3" name="Footer Placeholder 2">
            <a:extLst>
              <a:ext uri="{FF2B5EF4-FFF2-40B4-BE49-F238E27FC236}">
                <a16:creationId xmlns:a16="http://schemas.microsoft.com/office/drawing/2014/main" id="{E10C63EB-14F8-4C7F-B366-7652B02B4CA9}"/>
              </a:ext>
            </a:extLst>
          </p:cNvPr>
          <p:cNvSpPr>
            <a:spLocks noGrp="1"/>
          </p:cNvSpPr>
          <p:nvPr>
            <p:ph type="ftr" sz="quarter" idx="27"/>
          </p:nvPr>
        </p:nvSpPr>
        <p:spPr/>
        <p:txBody>
          <a:bodyPr/>
          <a:lstStyle/>
          <a:p>
            <a:endParaRPr lang="en-US"/>
          </a:p>
        </p:txBody>
      </p:sp>
      <p:sp>
        <p:nvSpPr>
          <p:cNvPr id="5" name="Slide Number Placeholder 4">
            <a:extLst>
              <a:ext uri="{FF2B5EF4-FFF2-40B4-BE49-F238E27FC236}">
                <a16:creationId xmlns:a16="http://schemas.microsoft.com/office/drawing/2014/main" id="{6C2B1008-F862-49B2-A023-0624330D7720}"/>
              </a:ext>
            </a:extLst>
          </p:cNvPr>
          <p:cNvSpPr>
            <a:spLocks noGrp="1"/>
          </p:cNvSpPr>
          <p:nvPr>
            <p:ph type="sldNum" sz="quarter" idx="28"/>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07871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At A Glance - 4">
    <p:spTree>
      <p:nvGrpSpPr>
        <p:cNvPr id="1" name=""/>
        <p:cNvGrpSpPr/>
        <p:nvPr/>
      </p:nvGrpSpPr>
      <p:grpSpPr>
        <a:xfrm>
          <a:off x="0" y="0"/>
          <a:ext cx="0" cy="0"/>
          <a:chOff x="0" y="0"/>
          <a:chExt cx="0" cy="0"/>
        </a:xfrm>
      </p:grpSpPr>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09600" y="0"/>
            <a:ext cx="8086725" cy="68580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2819391"/>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02</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3616316"/>
            <a:ext cx="2581275" cy="1031893"/>
          </a:xfrm>
        </p:spPr>
        <p:txBody>
          <a:bodyPr lIns="0" tIns="0" rIns="0" bIns="0"/>
          <a:lstStyle>
            <a:lvl1pPr>
              <a:defRPr sz="1200" i="0"/>
            </a:lvl1pPr>
          </a:lstStyle>
          <a:p>
            <a:pPr lvl="0"/>
            <a:r>
              <a:rPr lang="en-US"/>
              <a:t>Click to edit Master text styles</a:t>
            </a:r>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876782"/>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03</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5673707"/>
            <a:ext cx="2581275" cy="1031893"/>
          </a:xfrm>
        </p:spPr>
        <p:txBody>
          <a:bodyPr lIns="0" tIns="0" rIns="0" bIns="0"/>
          <a:lstStyle>
            <a:lvl1pPr>
              <a:defRPr sz="1200" i="0"/>
            </a:lvl1pPr>
          </a:lstStyle>
          <a:p>
            <a:pPr lvl="0"/>
            <a:r>
              <a:rPr lang="en-US"/>
              <a:t>Click to edit Master text styles</a:t>
            </a:r>
          </a:p>
        </p:txBody>
      </p:sp>
      <p:sp>
        <p:nvSpPr>
          <p:cNvPr id="30" name="Text Placeholder 8">
            <a:extLst>
              <a:ext uri="{FF2B5EF4-FFF2-40B4-BE49-F238E27FC236}">
                <a16:creationId xmlns:a16="http://schemas.microsoft.com/office/drawing/2014/main" id="{A1E03138-F0A8-47AD-AA18-923636430F48}"/>
              </a:ext>
            </a:extLst>
          </p:cNvPr>
          <p:cNvSpPr>
            <a:spLocks noGrp="1"/>
          </p:cNvSpPr>
          <p:nvPr>
            <p:ph type="body" sz="quarter" idx="31" hasCustomPrompt="1"/>
          </p:nvPr>
        </p:nvSpPr>
        <p:spPr>
          <a:xfrm>
            <a:off x="9153525" y="762000"/>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31" name="Text Placeholder 5">
            <a:extLst>
              <a:ext uri="{FF2B5EF4-FFF2-40B4-BE49-F238E27FC236}">
                <a16:creationId xmlns:a16="http://schemas.microsoft.com/office/drawing/2014/main" id="{343E449B-D6ED-49BF-BAED-E6DF822E20D0}"/>
              </a:ext>
            </a:extLst>
          </p:cNvPr>
          <p:cNvSpPr>
            <a:spLocks noGrp="1"/>
          </p:cNvSpPr>
          <p:nvPr>
            <p:ph type="body" sz="quarter" idx="32"/>
          </p:nvPr>
        </p:nvSpPr>
        <p:spPr>
          <a:xfrm>
            <a:off x="9153525" y="1558925"/>
            <a:ext cx="2581275" cy="1031893"/>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C821D42C-ADE4-4F80-8638-02BB8583AAA6}"/>
              </a:ext>
            </a:extLst>
          </p:cNvPr>
          <p:cNvSpPr>
            <a:spLocks noGrp="1"/>
          </p:cNvSpPr>
          <p:nvPr>
            <p:ph type="ftr" sz="quarter" idx="33"/>
          </p:nvPr>
        </p:nvSpPr>
        <p:spPr/>
        <p:txBody>
          <a:bodyPr/>
          <a:lstStyle/>
          <a:p>
            <a:endParaRPr lang="en-US"/>
          </a:p>
        </p:txBody>
      </p:sp>
      <p:sp>
        <p:nvSpPr>
          <p:cNvPr id="5" name="Slide Number Placeholder 4">
            <a:extLst>
              <a:ext uri="{FF2B5EF4-FFF2-40B4-BE49-F238E27FC236}">
                <a16:creationId xmlns:a16="http://schemas.microsoft.com/office/drawing/2014/main" id="{405E4355-00E3-4D69-A536-99214F1D5919}"/>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01341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Factoid - 1">
    <p:bg>
      <p:bgPr>
        <a:solidFill>
          <a:schemeClr val="bg1">
            <a:alpha val="99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1" y="457221"/>
            <a:ext cx="4876800" cy="5943579"/>
          </a:xfrm>
        </p:spPr>
        <p:txBody>
          <a:bodyPr lIns="0" tIns="0" rIns="0" bIns="0" anchor="ctr"/>
          <a:lstStyle>
            <a:lvl1pPr>
              <a:spcBef>
                <a:spcPts val="0"/>
              </a:spcBef>
              <a:defRPr sz="2400" b="0">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8" name="Text Placeholder 8">
            <a:extLst>
              <a:ext uri="{FF2B5EF4-FFF2-40B4-BE49-F238E27FC236}">
                <a16:creationId xmlns:a16="http://schemas.microsoft.com/office/drawing/2014/main" id="{AC7BEB31-FAAD-4621-A6ED-578C41B8FC16}"/>
              </a:ext>
            </a:extLst>
          </p:cNvPr>
          <p:cNvSpPr>
            <a:spLocks noGrp="1"/>
          </p:cNvSpPr>
          <p:nvPr>
            <p:ph type="body" sz="quarter" idx="14" hasCustomPrompt="1"/>
          </p:nvPr>
        </p:nvSpPr>
        <p:spPr>
          <a:xfrm>
            <a:off x="1066800" y="457200"/>
            <a:ext cx="4876800" cy="5943579"/>
          </a:xfrm>
        </p:spPr>
        <p:txBody>
          <a:bodyPr lIns="0" tIns="0" rIns="0" bIns="0" anchor="ctr"/>
          <a:lstStyle>
            <a:lvl1pPr algn="r">
              <a:spcBef>
                <a:spcPts val="0"/>
              </a:spcBef>
              <a:defRPr sz="8800" b="1">
                <a:solidFill>
                  <a:srgbClr val="ED7000"/>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XX%</a:t>
            </a:r>
          </a:p>
        </p:txBody>
      </p:sp>
      <p:sp>
        <p:nvSpPr>
          <p:cNvPr id="3" name="Footer Placeholder 2">
            <a:extLst>
              <a:ext uri="{FF2B5EF4-FFF2-40B4-BE49-F238E27FC236}">
                <a16:creationId xmlns:a16="http://schemas.microsoft.com/office/drawing/2014/main" id="{6ECC1420-B87B-4890-8F51-7F7EFE04AFCD}"/>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950C4A1E-B8BC-4E53-BDA5-F90CFE13898C}"/>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431928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ex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085975"/>
            <a:ext cx="10668000" cy="4314825"/>
          </a:xfrm>
        </p:spPr>
        <p:txBody>
          <a:bodyPr lIns="0" tIns="0" rIns="0" bIns="0" numCol="2" spcCol="457200"/>
          <a:lstStyle>
            <a:lvl1pPr marL="285750" indent="-285750">
              <a:buFont typeface="Arial" panose="020B0604020202020204" pitchFamily="34" charset="0"/>
              <a:buChar char="•"/>
              <a:defRPr/>
            </a:lvl1pPr>
          </a:lstStyle>
          <a:p>
            <a:pPr lvl="0"/>
            <a:r>
              <a:rPr lang="en-US"/>
              <a:t>Click to edit Master text styles</a:t>
            </a:r>
          </a:p>
        </p:txBody>
      </p:sp>
      <p:sp>
        <p:nvSpPr>
          <p:cNvPr id="3" name="Footer Placeholder 2">
            <a:extLst>
              <a:ext uri="{FF2B5EF4-FFF2-40B4-BE49-F238E27FC236}">
                <a16:creationId xmlns:a16="http://schemas.microsoft.com/office/drawing/2014/main" id="{1197E9C9-0696-4232-90E4-E258852AA685}"/>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D269DE3-885B-4988-A4AE-0810047E6D2B}"/>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013418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286625" y="0"/>
            <a:ext cx="4905375"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082568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3"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6248403"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62000" y="0"/>
            <a:ext cx="4876800"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01472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ext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457221"/>
            <a:ext cx="10668000" cy="5943579"/>
          </a:xfrm>
        </p:spPr>
        <p:txBody>
          <a:bodyPr lIns="0" tIns="0" rIns="0" bIns="0" anchor="ctr"/>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3" name="Footer Placeholder 2">
            <a:extLst>
              <a:ext uri="{FF2B5EF4-FFF2-40B4-BE49-F238E27FC236}">
                <a16:creationId xmlns:a16="http://schemas.microsoft.com/office/drawing/2014/main" id="{2E7BED21-509C-49DB-8094-AA9A68DBA08C}"/>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B8A187BA-575A-42C6-9A3E-12CDFAD5D6AF}"/>
              </a:ext>
            </a:extLst>
          </p:cNvPr>
          <p:cNvSpPr>
            <a:spLocks noGrp="1"/>
          </p:cNvSpPr>
          <p:nvPr>
            <p:ph type="sldNum" sz="quarter" idx="1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883047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Map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p:nvPr>
        </p:nvSpPr>
        <p:spPr>
          <a:xfrm>
            <a:off x="1066802" y="1066799"/>
            <a:ext cx="2400298" cy="1114425"/>
          </a:xfrm>
        </p:spPr>
        <p:txBody>
          <a:bodyPr lIns="0" tIns="0" rIns="0" bIns="0"/>
          <a:lstStyle>
            <a:lvl1pPr>
              <a:spcBef>
                <a:spcPts val="0"/>
              </a:spcBef>
              <a:defRPr sz="3600" b="1">
                <a:solidFill>
                  <a:srgbClr val="222222"/>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2" y="2390775"/>
            <a:ext cx="2400298" cy="4010025"/>
          </a:xfrm>
        </p:spPr>
        <p:txBody>
          <a:bodyPr lIns="0" tIns="0" rIns="0" bIns="0" numCol="1"/>
          <a:lstStyle>
            <a:lvl1pPr marL="0" indent="0">
              <a:buFont typeface="Arial" panose="020B0604020202020204" pitchFamily="34" charset="0"/>
              <a:buNone/>
              <a:defRPr>
                <a:solidFill>
                  <a:srgbClr val="222222"/>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96408007-1B7B-4AF5-AF91-0A66D3A3AC49}"/>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21686F04-40D2-4812-BE8C-5F87CDD71691}"/>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94317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Org 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 name="Footer Placeholder 2">
            <a:extLst>
              <a:ext uri="{FF2B5EF4-FFF2-40B4-BE49-F238E27FC236}">
                <a16:creationId xmlns:a16="http://schemas.microsoft.com/office/drawing/2014/main" id="{D7FBCC8A-4032-4BAD-AFAD-2EDE69174D5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B12E4F1-40FA-46C4-8CF8-E3993AE589D5}"/>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4406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9" name="Text Placeholder 8">
            <a:extLst>
              <a:ext uri="{FF2B5EF4-FFF2-40B4-BE49-F238E27FC236}">
                <a16:creationId xmlns:a16="http://schemas.microsoft.com/office/drawing/2014/main" id="{94954C96-CD26-45E1-AB51-FA362BC4E72A}"/>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Chart Placeholder 4">
            <a:extLst>
              <a:ext uri="{FF2B5EF4-FFF2-40B4-BE49-F238E27FC236}">
                <a16:creationId xmlns:a16="http://schemas.microsoft.com/office/drawing/2014/main" id="{A93DC6EC-5433-428C-90B8-DCD481920761}"/>
              </a:ext>
            </a:extLst>
          </p:cNvPr>
          <p:cNvSpPr>
            <a:spLocks noGrp="1"/>
          </p:cNvSpPr>
          <p:nvPr>
            <p:ph type="chart" sz="quarter" idx="14"/>
          </p:nvPr>
        </p:nvSpPr>
        <p:spPr>
          <a:xfrm>
            <a:off x="1066800" y="1914525"/>
            <a:ext cx="10668000" cy="4486275"/>
          </a:xfrm>
        </p:spPr>
        <p:txBody>
          <a:bodyPr lIns="0" tIns="0" rIns="0" bIns="0"/>
          <a:lstStyle>
            <a:lvl1pPr>
              <a:defRPr sz="1000"/>
            </a:lvl1pPr>
          </a:lstStyle>
          <a:p>
            <a:endParaRPr lang="en-US"/>
          </a:p>
        </p:txBody>
      </p:sp>
      <p:sp>
        <p:nvSpPr>
          <p:cNvPr id="3" name="Footer Placeholder 2">
            <a:extLst>
              <a:ext uri="{FF2B5EF4-FFF2-40B4-BE49-F238E27FC236}">
                <a16:creationId xmlns:a16="http://schemas.microsoft.com/office/drawing/2014/main" id="{28930C37-424F-4801-BCCB-AACA8C985C81}"/>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16A85D95-6EF2-4D31-BF7E-60A5D7A2DC21}"/>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428559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Schedu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1066799"/>
            <a:ext cx="3476621" cy="1114425"/>
          </a:xfrm>
        </p:spPr>
        <p:txBody>
          <a:bodyPr lIns="0" tIns="0" rIns="0" bIns="0"/>
          <a:lstStyle>
            <a:lvl1pPr>
              <a:spcBef>
                <a:spcPts val="0"/>
              </a:spcBef>
              <a:defRPr sz="3000" b="1">
                <a:solidFill>
                  <a:srgbClr val="222222"/>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Schedule</a:t>
            </a:r>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1" y="2390775"/>
            <a:ext cx="3476621" cy="4010025"/>
          </a:xfrm>
        </p:spPr>
        <p:txBody>
          <a:bodyPr lIns="0" tIns="0" rIns="0" bIns="0" numCol="1"/>
          <a:lstStyle>
            <a:lvl1pPr marL="0" indent="0">
              <a:buFont typeface="Arial" panose="020B0604020202020204" pitchFamily="34" charset="0"/>
              <a:buNone/>
              <a:defRPr>
                <a:solidFill>
                  <a:srgbClr val="222222"/>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3D65FA32-F0CA-497C-8E6E-ACABDE5778B1}"/>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82203-55C3-463F-8DDB-4AF4C6668DD9}"/>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24045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chedu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3" name="Footer Placeholder 2">
            <a:extLst>
              <a:ext uri="{FF2B5EF4-FFF2-40B4-BE49-F238E27FC236}">
                <a16:creationId xmlns:a16="http://schemas.microsoft.com/office/drawing/2014/main" id="{074CC1D7-1956-49A5-8F97-54897A5F8927}"/>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0192DBF7-A746-4B96-846B-DEB58020049C}"/>
              </a:ext>
            </a:extLst>
          </p:cNvPr>
          <p:cNvSpPr>
            <a:spLocks noGrp="1"/>
          </p:cNvSpPr>
          <p:nvPr>
            <p:ph type="sldNum" sz="quarter" idx="13"/>
          </p:nvPr>
        </p:nvSpPr>
        <p:spPr/>
        <p:txBody>
          <a:bodyPr/>
          <a:lstStyle/>
          <a:p>
            <a:fld id="{DD01415F-5F32-4771-AE74-55868ADB41CE}" type="slidenum">
              <a:rPr lang="en-US" smtClean="0"/>
              <a:pPr/>
              <a:t>‹#›</a:t>
            </a:fld>
            <a:endParaRPr lang="en-US"/>
          </a:p>
        </p:txBody>
      </p:sp>
      <p:sp>
        <p:nvSpPr>
          <p:cNvPr id="6" name="Title 5">
            <a:extLst>
              <a:ext uri="{FF2B5EF4-FFF2-40B4-BE49-F238E27FC236}">
                <a16:creationId xmlns:a16="http://schemas.microsoft.com/office/drawing/2014/main" id="{95BB9557-7C4A-4C81-A950-E387D089F04F}"/>
              </a:ext>
            </a:extLst>
          </p:cNvPr>
          <p:cNvSpPr>
            <a:spLocks noGrp="1"/>
          </p:cNvSpPr>
          <p:nvPr>
            <p:ph type="title" hasCustomPrompt="1"/>
          </p:nvPr>
        </p:nvSpPr>
        <p:spPr/>
        <p:txBody>
          <a:bodyPr/>
          <a:lstStyle>
            <a:lvl1pPr>
              <a:defRPr/>
            </a:lvl1pPr>
          </a:lstStyle>
          <a:p>
            <a:r>
              <a:rPr lang="en-US"/>
              <a:t>Schedule</a:t>
            </a:r>
          </a:p>
        </p:txBody>
      </p:sp>
    </p:spTree>
    <p:extLst>
      <p:ext uri="{BB962C8B-B14F-4D97-AF65-F5344CB8AC3E}">
        <p14:creationId xmlns:p14="http://schemas.microsoft.com/office/powerpoint/2010/main" val="639615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Photo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B019D7B-3971-4656-811A-FF9CC56988EE}"/>
              </a:ext>
            </a:extLst>
          </p:cNvPr>
          <p:cNvSpPr>
            <a:spLocks noGrp="1"/>
          </p:cNvSpPr>
          <p:nvPr>
            <p:ph type="pic" sz="quarter" idx="10"/>
          </p:nvPr>
        </p:nvSpPr>
        <p:spPr>
          <a:xfrm>
            <a:off x="609600" y="0"/>
            <a:ext cx="11582400" cy="6858000"/>
          </a:xfrm>
          <a:solidFill>
            <a:srgbClr val="222222">
              <a:alpha val="35000"/>
            </a:srgbClr>
          </a:solidFill>
        </p:spPr>
        <p:txBody>
          <a:bodyPr/>
          <a:lstStyle/>
          <a:p>
            <a:endParaRPr lang="en-US"/>
          </a:p>
        </p:txBody>
      </p:sp>
      <p:sp>
        <p:nvSpPr>
          <p:cNvPr id="2" name="Footer Placeholder 1">
            <a:extLst>
              <a:ext uri="{FF2B5EF4-FFF2-40B4-BE49-F238E27FC236}">
                <a16:creationId xmlns:a16="http://schemas.microsoft.com/office/drawing/2014/main" id="{286EBB9F-C46E-4C91-B7D2-69D01F9A0588}"/>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8ACC0CC8-190B-42B9-8C91-C739CB8C4CD6}"/>
              </a:ext>
            </a:extLst>
          </p:cNvPr>
          <p:cNvSpPr>
            <a:spLocks noGrp="1"/>
          </p:cNvSpPr>
          <p:nvPr>
            <p:ph type="sldNum" sz="quarter" idx="12"/>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83757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Projec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6"/>
            <a:ext cx="2090737" cy="3837908"/>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704156" y="0"/>
            <a:ext cx="9487844"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711386" y="6219824"/>
            <a:ext cx="277350" cy="276888"/>
          </a:xfrm>
          <a:prstGeom prst="rect">
            <a:avLst/>
          </a:prstGeom>
        </p:spPr>
      </p:pic>
      <p:sp>
        <p:nvSpPr>
          <p:cNvPr id="12" name="Footer Placeholder 11">
            <a:extLst>
              <a:ext uri="{FF2B5EF4-FFF2-40B4-BE49-F238E27FC236}">
                <a16:creationId xmlns:a16="http://schemas.microsoft.com/office/drawing/2014/main" id="{BFBA5236-014C-411A-BD40-968CBA9A866E}"/>
              </a:ext>
            </a:extLst>
          </p:cNvPr>
          <p:cNvSpPr>
            <a:spLocks noGrp="1"/>
          </p:cNvSpPr>
          <p:nvPr>
            <p:ph type="ftr" sz="quarter" idx="17"/>
          </p:nvPr>
        </p:nvSpPr>
        <p:spPr/>
        <p:txBody>
          <a:bodyPr/>
          <a:lstStyle/>
          <a:p>
            <a:endParaRPr lang="en-US"/>
          </a:p>
        </p:txBody>
      </p:sp>
      <p:sp>
        <p:nvSpPr>
          <p:cNvPr id="15" name="Slide Number Placeholder 14">
            <a:extLst>
              <a:ext uri="{FF2B5EF4-FFF2-40B4-BE49-F238E27FC236}">
                <a16:creationId xmlns:a16="http://schemas.microsoft.com/office/drawing/2014/main" id="{2E733631-85D7-459E-AD58-A7D18F4455C8}"/>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862D28AA-A2B6-47A8-B3E7-63D1CF7C5395}"/>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009326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Projec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5"/>
            <a:ext cx="2090737" cy="3829049"/>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856556" y="152400"/>
            <a:ext cx="9183044" cy="65532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711386"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5829172F-6058-4032-8010-744C59CCDC20}"/>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75577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Project - 3">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762000" y="152400"/>
            <a:ext cx="11277600" cy="65532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1013635" y="6219824"/>
            <a:ext cx="277350" cy="276888"/>
          </a:xfrm>
          <a:prstGeom prst="rect">
            <a:avLst/>
          </a:prstGeom>
        </p:spPr>
      </p:pic>
      <p:sp>
        <p:nvSpPr>
          <p:cNvPr id="16" name="Footer Placeholder 15">
            <a:extLst>
              <a:ext uri="{FF2B5EF4-FFF2-40B4-BE49-F238E27FC236}">
                <a16:creationId xmlns:a16="http://schemas.microsoft.com/office/drawing/2014/main" id="{EA42A57E-1AB1-497D-AF9A-D8CBC6AA5CB5}"/>
              </a:ext>
            </a:extLst>
          </p:cNvPr>
          <p:cNvSpPr>
            <a:spLocks noGrp="1"/>
          </p:cNvSpPr>
          <p:nvPr>
            <p:ph type="ftr" sz="quarter" idx="17"/>
          </p:nvPr>
        </p:nvSpPr>
        <p:spPr/>
        <p:txBody>
          <a:bodyPr/>
          <a:lstStyle/>
          <a:p>
            <a:endParaRPr lang="en-US"/>
          </a:p>
        </p:txBody>
      </p:sp>
      <p:sp>
        <p:nvSpPr>
          <p:cNvPr id="17" name="Slide Number Placeholder 16">
            <a:extLst>
              <a:ext uri="{FF2B5EF4-FFF2-40B4-BE49-F238E27FC236}">
                <a16:creationId xmlns:a16="http://schemas.microsoft.com/office/drawing/2014/main" id="{249C80C0-5A5A-4061-87AD-B05DECE2B52F}"/>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76B639D4-AA8D-4AF4-9A1D-E146974AF607}"/>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3816196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Project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5711289"/>
            <a:ext cx="1989470" cy="689511"/>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3248018" y="5711289"/>
            <a:ext cx="6229351" cy="689511"/>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1066800" y="1447800"/>
            <a:ext cx="5295894" cy="3810672"/>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10050648" y="5685098"/>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2" name="Picture Placeholder 9">
            <a:extLst>
              <a:ext uri="{FF2B5EF4-FFF2-40B4-BE49-F238E27FC236}">
                <a16:creationId xmlns:a16="http://schemas.microsoft.com/office/drawing/2014/main" id="{1AC6DDB4-DE9C-4C7C-9E33-6AB515067018}"/>
              </a:ext>
            </a:extLst>
          </p:cNvPr>
          <p:cNvSpPr>
            <a:spLocks noGrp="1"/>
          </p:cNvSpPr>
          <p:nvPr>
            <p:ph type="pic" sz="quarter" idx="19"/>
          </p:nvPr>
        </p:nvSpPr>
        <p:spPr>
          <a:xfrm>
            <a:off x="6743705" y="1447800"/>
            <a:ext cx="5295894" cy="3810672"/>
          </a:xfrm>
        </p:spPr>
        <p:txBody>
          <a:bodyPr/>
          <a:lstStyle/>
          <a:p>
            <a:endParaRPr lang="en-US"/>
          </a:p>
        </p:txBody>
      </p:sp>
      <p:sp>
        <p:nvSpPr>
          <p:cNvPr id="17" name="Text Placeholder 1">
            <a:extLst>
              <a:ext uri="{FF2B5EF4-FFF2-40B4-BE49-F238E27FC236}">
                <a16:creationId xmlns:a16="http://schemas.microsoft.com/office/drawing/2014/main" id="{4D3962FA-5882-4465-AACA-2FFA3A5C6556}"/>
              </a:ext>
            </a:extLst>
          </p:cNvPr>
          <p:cNvSpPr txBox="1">
            <a:spLocks/>
          </p:cNvSpPr>
          <p:nvPr userDrawn="1"/>
        </p:nvSpPr>
        <p:spPr>
          <a:xfrm>
            <a:off x="1066800"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prstClr val="black"/>
                </a:solidFill>
              </a:rPr>
              <a:t>BEFORE</a:t>
            </a:r>
          </a:p>
        </p:txBody>
      </p:sp>
      <p:sp>
        <p:nvSpPr>
          <p:cNvPr id="18" name="Text Placeholder 1">
            <a:extLst>
              <a:ext uri="{FF2B5EF4-FFF2-40B4-BE49-F238E27FC236}">
                <a16:creationId xmlns:a16="http://schemas.microsoft.com/office/drawing/2014/main" id="{08996BA1-B385-4C35-8D68-87EA524BC3A8}"/>
              </a:ext>
            </a:extLst>
          </p:cNvPr>
          <p:cNvSpPr txBox="1">
            <a:spLocks/>
          </p:cNvSpPr>
          <p:nvPr userDrawn="1"/>
        </p:nvSpPr>
        <p:spPr>
          <a:xfrm>
            <a:off x="6743699"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prstClr val="black"/>
                </a:solidFill>
              </a:rPr>
              <a:t>AFTER</a:t>
            </a:r>
          </a:p>
        </p:txBody>
      </p:sp>
      <p:sp>
        <p:nvSpPr>
          <p:cNvPr id="20" name="Text Placeholder 4">
            <a:extLst>
              <a:ext uri="{FF2B5EF4-FFF2-40B4-BE49-F238E27FC236}">
                <a16:creationId xmlns:a16="http://schemas.microsoft.com/office/drawing/2014/main" id="{5DC03178-D258-4911-A36F-D99DBA5D1795}"/>
              </a:ext>
            </a:extLst>
          </p:cNvPr>
          <p:cNvSpPr>
            <a:spLocks noGrp="1"/>
          </p:cNvSpPr>
          <p:nvPr>
            <p:ph type="body" sz="quarter" idx="20" hasCustomPrompt="1"/>
          </p:nvPr>
        </p:nvSpPr>
        <p:spPr>
          <a:xfrm>
            <a:off x="10349264" y="5693566"/>
            <a:ext cx="1690335"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419277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Project - 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2090203" cy="1019175"/>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2090737"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3895446" y="1066800"/>
            <a:ext cx="3977641" cy="2604769"/>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998458"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8061958" y="1066800"/>
            <a:ext cx="3977641" cy="2604769"/>
          </a:xfrm>
        </p:spPr>
        <p:txBody>
          <a:bodyPr/>
          <a:lstStyle/>
          <a:p>
            <a:endParaRPr lang="en-US"/>
          </a:p>
        </p:txBody>
      </p:sp>
      <p:sp>
        <p:nvSpPr>
          <p:cNvPr id="17" name="Picture Placeholder 9">
            <a:extLst>
              <a:ext uri="{FF2B5EF4-FFF2-40B4-BE49-F238E27FC236}">
                <a16:creationId xmlns:a16="http://schemas.microsoft.com/office/drawing/2014/main" id="{02902A42-F38D-419E-87C5-83794C28EDF5}"/>
              </a:ext>
            </a:extLst>
          </p:cNvPr>
          <p:cNvSpPr>
            <a:spLocks noGrp="1"/>
          </p:cNvSpPr>
          <p:nvPr>
            <p:ph type="pic" sz="quarter" idx="20"/>
          </p:nvPr>
        </p:nvSpPr>
        <p:spPr>
          <a:xfrm>
            <a:off x="3895446" y="3796031"/>
            <a:ext cx="3977641" cy="2604769"/>
          </a:xfrm>
        </p:spPr>
        <p:txBody>
          <a:bodyPr/>
          <a:lstStyle/>
          <a:p>
            <a:endParaRPr lang="en-US"/>
          </a:p>
        </p:txBody>
      </p:sp>
      <p:sp>
        <p:nvSpPr>
          <p:cNvPr id="18" name="Picture Placeholder 9">
            <a:extLst>
              <a:ext uri="{FF2B5EF4-FFF2-40B4-BE49-F238E27FC236}">
                <a16:creationId xmlns:a16="http://schemas.microsoft.com/office/drawing/2014/main" id="{E5CD6D6A-4B1A-4AB3-B63B-D49CFCC570A5}"/>
              </a:ext>
            </a:extLst>
          </p:cNvPr>
          <p:cNvSpPr>
            <a:spLocks noGrp="1"/>
          </p:cNvSpPr>
          <p:nvPr>
            <p:ph type="pic" sz="quarter" idx="21"/>
          </p:nvPr>
        </p:nvSpPr>
        <p:spPr>
          <a:xfrm>
            <a:off x="8061958" y="3796031"/>
            <a:ext cx="3977641" cy="2604769"/>
          </a:xfrm>
        </p:spPr>
        <p:txBody>
          <a:bodyPr/>
          <a:lstStyle/>
          <a:p>
            <a:endParaRPr lang="en-US"/>
          </a:p>
        </p:txBody>
      </p:sp>
      <p:sp>
        <p:nvSpPr>
          <p:cNvPr id="20" name="Text Placeholder 4">
            <a:extLst>
              <a:ext uri="{FF2B5EF4-FFF2-40B4-BE49-F238E27FC236}">
                <a16:creationId xmlns:a16="http://schemas.microsoft.com/office/drawing/2014/main" id="{CD2DE87A-B56F-4F91-9221-5FD312AFEFFC}"/>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53788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Project -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3238555" cy="1019175"/>
          </a:xfrm>
        </p:spPr>
        <p:txBody>
          <a:bodyPr lIns="0" tIns="0" rIns="0" bIns="0"/>
          <a:lstStyle>
            <a:lvl1pPr>
              <a:spcBef>
                <a:spcPts val="0"/>
              </a:spcBef>
              <a:defRPr sz="2000" b="1">
                <a:solidFill>
                  <a:srgbClr val="222222"/>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3239382"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5238826" y="0"/>
            <a:ext cx="4314287"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737" t="16737" r="16737" b="16737"/>
          <a:stretch/>
        </p:blipFill>
        <p:spPr>
          <a:xfrm>
            <a:off x="998458" y="6219824"/>
            <a:ext cx="277350"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9549382" y="0"/>
            <a:ext cx="2642617" cy="3429001"/>
          </a:xfrm>
        </p:spPr>
        <p:txBody>
          <a:bodyPr/>
          <a:lstStyle/>
          <a:p>
            <a:endParaRPr lang="en-US"/>
          </a:p>
        </p:txBody>
      </p:sp>
      <p:sp>
        <p:nvSpPr>
          <p:cNvPr id="21" name="Picture Placeholder 9">
            <a:extLst>
              <a:ext uri="{FF2B5EF4-FFF2-40B4-BE49-F238E27FC236}">
                <a16:creationId xmlns:a16="http://schemas.microsoft.com/office/drawing/2014/main" id="{F9C12928-D586-42F7-A4C0-6AC4C67D5100}"/>
              </a:ext>
            </a:extLst>
          </p:cNvPr>
          <p:cNvSpPr>
            <a:spLocks noGrp="1"/>
          </p:cNvSpPr>
          <p:nvPr>
            <p:ph type="pic" sz="quarter" idx="20"/>
          </p:nvPr>
        </p:nvSpPr>
        <p:spPr>
          <a:xfrm>
            <a:off x="9549383" y="3428998"/>
            <a:ext cx="2642617" cy="3429001"/>
          </a:xfrm>
        </p:spPr>
        <p:txBody>
          <a:bodyPr/>
          <a:lstStyle/>
          <a:p>
            <a:endParaRPr lang="en-US"/>
          </a:p>
        </p:txBody>
      </p:sp>
      <p:sp>
        <p:nvSpPr>
          <p:cNvPr id="22" name="Text Placeholder 4">
            <a:extLst>
              <a:ext uri="{FF2B5EF4-FFF2-40B4-BE49-F238E27FC236}">
                <a16:creationId xmlns:a16="http://schemas.microsoft.com/office/drawing/2014/main" id="{F86E9831-B61A-4554-90C6-74E5FEE4C6D7}"/>
              </a:ext>
            </a:extLst>
          </p:cNvPr>
          <p:cNvSpPr>
            <a:spLocks noGrp="1"/>
          </p:cNvSpPr>
          <p:nvPr>
            <p:ph type="body" sz="quarter" idx="16" hasCustomPrompt="1"/>
          </p:nvPr>
        </p:nvSpPr>
        <p:spPr>
          <a:xfrm>
            <a:off x="1353872" y="6228683"/>
            <a:ext cx="2951477"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7483246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Profile -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5486400" cy="427038"/>
          </a:xfrm>
        </p:spPr>
        <p:txBody>
          <a:bodyPr/>
          <a:lstStyle>
            <a:lvl1pPr>
              <a:defRPr/>
            </a:lvl1pPr>
          </a:lstStyle>
          <a:p>
            <a:r>
              <a:rPr lang="en-US"/>
              <a:t>First Name 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762000" y="1066800"/>
            <a:ext cx="5181600"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6248400" y="3058633"/>
            <a:ext cx="5486400" cy="3342167"/>
          </a:xfrm>
        </p:spPr>
        <p:txBody>
          <a:bodyPr lIns="0" tIns="0" rIns="0" bIns="0" numCol="2"/>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1741967"/>
            <a:ext cx="5486400"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a:p>
            <a:pPr lvl="0"/>
            <a:r>
              <a:rPr lang="en-US"/>
              <a:t># Of years of experience</a:t>
            </a:r>
          </a:p>
        </p:txBody>
      </p:sp>
      <p:pic>
        <p:nvPicPr>
          <p:cNvPr id="9" name="Picture 8">
            <a:extLst>
              <a:ext uri="{FF2B5EF4-FFF2-40B4-BE49-F238E27FC236}">
                <a16:creationId xmlns:a16="http://schemas.microsoft.com/office/drawing/2014/main" id="{9D38B1DB-12A4-466E-8531-8C5D1A3A8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23830" y="2508397"/>
            <a:ext cx="685802" cy="685802"/>
          </a:xfrm>
          <a:prstGeom prst="rect">
            <a:avLst/>
          </a:prstGeom>
        </p:spPr>
      </p:pic>
    </p:spTree>
    <p:extLst>
      <p:ext uri="{BB962C8B-B14F-4D97-AF65-F5344CB8AC3E}">
        <p14:creationId xmlns:p14="http://schemas.microsoft.com/office/powerpoint/2010/main" val="39888473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Profil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7495952" y="1733105"/>
            <a:ext cx="4238847" cy="1004777"/>
          </a:xfrm>
        </p:spPr>
        <p:txBody>
          <a:bodyPr/>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800"/>
            <a:ext cx="5486399"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7495952" y="3429000"/>
            <a:ext cx="4238847" cy="1993605"/>
          </a:xfrm>
        </p:spPr>
        <p:txBody>
          <a:bodyPr lIns="0" tIns="0" rIns="0" bIns="0" numCol="1"/>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7495951" y="2737883"/>
            <a:ext cx="4238847"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p:txBody>
      </p:sp>
    </p:spTree>
    <p:extLst>
      <p:ext uri="{BB962C8B-B14F-4D97-AF65-F5344CB8AC3E}">
        <p14:creationId xmlns:p14="http://schemas.microsoft.com/office/powerpoint/2010/main" val="134974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Profil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1" y="2360425"/>
            <a:ext cx="3299636" cy="1004777"/>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798"/>
            <a:ext cx="5486399" cy="5791202"/>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400" y="3526466"/>
            <a:ext cx="3299636"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sp>
        <p:nvSpPr>
          <p:cNvPr id="9" name="Rectangle 8">
            <a:extLst>
              <a:ext uri="{FF2B5EF4-FFF2-40B4-BE49-F238E27FC236}">
                <a16:creationId xmlns:a16="http://schemas.microsoft.com/office/drawing/2014/main" id="{F5448877-7C02-4C8D-98DF-BAAF54AC4115}"/>
              </a:ext>
            </a:extLst>
          </p:cNvPr>
          <p:cNvSpPr/>
          <p:nvPr userDrawn="1"/>
        </p:nvSpPr>
        <p:spPr>
          <a:xfrm>
            <a:off x="9898912" y="0"/>
            <a:ext cx="229308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B933D5FB-DA24-40BB-BA86-AA6E756DD5EA}"/>
              </a:ext>
            </a:extLst>
          </p:cNvPr>
          <p:cNvSpPr>
            <a:spLocks noGrp="1"/>
          </p:cNvSpPr>
          <p:nvPr>
            <p:ph type="body" sz="quarter" idx="18"/>
          </p:nvPr>
        </p:nvSpPr>
        <p:spPr>
          <a:xfrm>
            <a:off x="10260013" y="457200"/>
            <a:ext cx="1779587" cy="5943600"/>
          </a:xfrm>
        </p:spPr>
        <p:txBody>
          <a:bodyPr lIns="0" tIns="0" rIns="0" bIns="0" anchor="ctr"/>
          <a:lstStyle>
            <a:lvl1pPr>
              <a:defRPr sz="18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1472191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Profile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4876799" cy="1805095"/>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3749749" cy="2667000"/>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3033159"/>
            <a:ext cx="4876799"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740150"/>
            <a:ext cx="10002849"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EC2461F1-283B-40CE-AEF1-7AAF80AFDFC8}"/>
              </a:ext>
            </a:extLst>
          </p:cNvPr>
          <p:cNvSpPr>
            <a:spLocks noGrp="1"/>
          </p:cNvSpPr>
          <p:nvPr>
            <p:ph type="body" sz="quarter" idx="16"/>
          </p:nvPr>
        </p:nvSpPr>
        <p:spPr>
          <a:xfrm>
            <a:off x="1066800" y="4217586"/>
            <a:ext cx="10668000" cy="2183214"/>
          </a:xfrm>
        </p:spPr>
        <p:txBody>
          <a:bodyPr lIns="0" tIns="0" rIns="0" bIns="0" numCol="2"/>
          <a:lstStyle/>
          <a:p>
            <a:pPr lvl="0"/>
            <a:r>
              <a:rPr lang="en-US"/>
              <a:t>Click to edit Master text styles</a:t>
            </a:r>
          </a:p>
        </p:txBody>
      </p:sp>
    </p:spTree>
    <p:extLst>
      <p:ext uri="{BB962C8B-B14F-4D97-AF65-F5344CB8AC3E}">
        <p14:creationId xmlns:p14="http://schemas.microsoft.com/office/powerpoint/2010/main" val="3259858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Profile - 5">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2962941"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35350"/>
            <a:ext cx="10972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Picture Placeholder 9">
            <a:extLst>
              <a:ext uri="{FF2B5EF4-FFF2-40B4-BE49-F238E27FC236}">
                <a16:creationId xmlns:a16="http://schemas.microsoft.com/office/drawing/2014/main" id="{D73F5BE9-29D6-4037-82F4-4776167C4ADB}"/>
              </a:ext>
            </a:extLst>
          </p:cNvPr>
          <p:cNvSpPr>
            <a:spLocks noGrp="1"/>
          </p:cNvSpPr>
          <p:nvPr>
            <p:ph type="pic" sz="quarter" idx="16"/>
          </p:nvPr>
        </p:nvSpPr>
        <p:spPr>
          <a:xfrm>
            <a:off x="5071728" y="1066800"/>
            <a:ext cx="2962941" cy="2362199"/>
          </a:xfrm>
        </p:spPr>
        <p:txBody>
          <a:bodyPr/>
          <a:lstStyle/>
          <a:p>
            <a:endParaRPr lang="en-US"/>
          </a:p>
        </p:txBody>
      </p:sp>
      <p:sp>
        <p:nvSpPr>
          <p:cNvPr id="14" name="Picture Placeholder 9">
            <a:extLst>
              <a:ext uri="{FF2B5EF4-FFF2-40B4-BE49-F238E27FC236}">
                <a16:creationId xmlns:a16="http://schemas.microsoft.com/office/drawing/2014/main" id="{29C58BF9-EA02-4B16-859B-5E3BA642D470}"/>
              </a:ext>
            </a:extLst>
          </p:cNvPr>
          <p:cNvSpPr>
            <a:spLocks noGrp="1"/>
          </p:cNvSpPr>
          <p:nvPr>
            <p:ph type="pic" sz="quarter" idx="17"/>
          </p:nvPr>
        </p:nvSpPr>
        <p:spPr>
          <a:xfrm>
            <a:off x="9076658" y="1066800"/>
            <a:ext cx="2962941" cy="2362199"/>
          </a:xfrm>
        </p:spPr>
        <p:txBody>
          <a:bodyPr/>
          <a:lstStyle/>
          <a:p>
            <a:endParaRPr lang="en-US"/>
          </a:p>
        </p:txBody>
      </p:sp>
      <p:sp>
        <p:nvSpPr>
          <p:cNvPr id="17" name="Text Placeholder 6">
            <a:extLst>
              <a:ext uri="{FF2B5EF4-FFF2-40B4-BE49-F238E27FC236}">
                <a16:creationId xmlns:a16="http://schemas.microsoft.com/office/drawing/2014/main" id="{9DCFB254-64F7-433C-A028-D47CCDC1FDA5}"/>
              </a:ext>
            </a:extLst>
          </p:cNvPr>
          <p:cNvSpPr>
            <a:spLocks noGrp="1"/>
          </p:cNvSpPr>
          <p:nvPr>
            <p:ph type="body" sz="quarter" idx="18"/>
          </p:nvPr>
        </p:nvSpPr>
        <p:spPr>
          <a:xfrm>
            <a:off x="5071728" y="4890979"/>
            <a:ext cx="2962940" cy="1509821"/>
          </a:xfrm>
        </p:spPr>
        <p:txBody>
          <a:bodyPr lIns="0" tIns="0" rIns="0" bIns="0" numCol="1"/>
          <a:lstStyle/>
          <a:p>
            <a:pPr lvl="0"/>
            <a:r>
              <a:rPr lang="en-US"/>
              <a:t>Click to edit Master text styles</a:t>
            </a:r>
          </a:p>
        </p:txBody>
      </p:sp>
      <p:sp>
        <p:nvSpPr>
          <p:cNvPr id="18" name="Title 1">
            <a:extLst>
              <a:ext uri="{FF2B5EF4-FFF2-40B4-BE49-F238E27FC236}">
                <a16:creationId xmlns:a16="http://schemas.microsoft.com/office/drawing/2014/main" id="{A1BFA473-A38B-4343-ADE3-7DCD6A4BB154}"/>
              </a:ext>
            </a:extLst>
          </p:cNvPr>
          <p:cNvSpPr>
            <a:spLocks noGrp="1"/>
          </p:cNvSpPr>
          <p:nvPr>
            <p:ph type="title" hasCustomPrompt="1"/>
          </p:nvPr>
        </p:nvSpPr>
        <p:spPr>
          <a:xfrm>
            <a:off x="5071727" y="3774557"/>
            <a:ext cx="2962941" cy="673395"/>
          </a:xfrm>
        </p:spPr>
        <p:txBody>
          <a:bodyPr anchor="b"/>
          <a:lstStyle>
            <a:lvl1pPr>
              <a:defRPr sz="2000"/>
            </a:lvl1pPr>
          </a:lstStyle>
          <a:p>
            <a:r>
              <a:rPr lang="en-US"/>
              <a:t>First Name</a:t>
            </a:r>
            <a:br>
              <a:rPr lang="en-US"/>
            </a:br>
            <a:r>
              <a:rPr lang="en-US"/>
              <a:t>Last Name</a:t>
            </a:r>
          </a:p>
        </p:txBody>
      </p:sp>
      <p:sp>
        <p:nvSpPr>
          <p:cNvPr id="19" name="Text Placeholder 6">
            <a:extLst>
              <a:ext uri="{FF2B5EF4-FFF2-40B4-BE49-F238E27FC236}">
                <a16:creationId xmlns:a16="http://schemas.microsoft.com/office/drawing/2014/main" id="{59D46994-A281-4295-BBCF-4C88E8254F9B}"/>
              </a:ext>
            </a:extLst>
          </p:cNvPr>
          <p:cNvSpPr>
            <a:spLocks noGrp="1"/>
          </p:cNvSpPr>
          <p:nvPr>
            <p:ph type="body" sz="quarter" idx="19" hasCustomPrompt="1"/>
          </p:nvPr>
        </p:nvSpPr>
        <p:spPr>
          <a:xfrm>
            <a:off x="5071726" y="4513520"/>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0" name="Text Placeholder 6">
            <a:extLst>
              <a:ext uri="{FF2B5EF4-FFF2-40B4-BE49-F238E27FC236}">
                <a16:creationId xmlns:a16="http://schemas.microsoft.com/office/drawing/2014/main" id="{77392C65-10B3-453F-BF27-431C3F4B3A6B}"/>
              </a:ext>
            </a:extLst>
          </p:cNvPr>
          <p:cNvSpPr>
            <a:spLocks noGrp="1"/>
          </p:cNvSpPr>
          <p:nvPr>
            <p:ph type="body" sz="quarter" idx="20"/>
          </p:nvPr>
        </p:nvSpPr>
        <p:spPr>
          <a:xfrm>
            <a:off x="9076655" y="4890977"/>
            <a:ext cx="2962940" cy="1509821"/>
          </a:xfrm>
        </p:spPr>
        <p:txBody>
          <a:bodyPr lIns="0" tIns="0" rIns="0" bIns="0" numCol="1"/>
          <a:lstStyle/>
          <a:p>
            <a:pPr lvl="0"/>
            <a:r>
              <a:rPr lang="en-US"/>
              <a:t>Click to edit Master text styles</a:t>
            </a:r>
          </a:p>
        </p:txBody>
      </p:sp>
      <p:sp>
        <p:nvSpPr>
          <p:cNvPr id="22" name="Text Placeholder 6">
            <a:extLst>
              <a:ext uri="{FF2B5EF4-FFF2-40B4-BE49-F238E27FC236}">
                <a16:creationId xmlns:a16="http://schemas.microsoft.com/office/drawing/2014/main" id="{5405CA64-3A77-4E4C-A5A2-2F865AA357ED}"/>
              </a:ext>
            </a:extLst>
          </p:cNvPr>
          <p:cNvSpPr>
            <a:spLocks noGrp="1"/>
          </p:cNvSpPr>
          <p:nvPr>
            <p:ph type="body" sz="quarter" idx="21" hasCustomPrompt="1"/>
          </p:nvPr>
        </p:nvSpPr>
        <p:spPr>
          <a:xfrm>
            <a:off x="9076653" y="4513518"/>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3" name="Text Placeholder 6">
            <a:extLst>
              <a:ext uri="{FF2B5EF4-FFF2-40B4-BE49-F238E27FC236}">
                <a16:creationId xmlns:a16="http://schemas.microsoft.com/office/drawing/2014/main" id="{585EB4DE-D728-4084-9FB8-050C1B649015}"/>
              </a:ext>
            </a:extLst>
          </p:cNvPr>
          <p:cNvSpPr>
            <a:spLocks noGrp="1"/>
          </p:cNvSpPr>
          <p:nvPr>
            <p:ph type="body" sz="quarter" idx="22"/>
          </p:nvPr>
        </p:nvSpPr>
        <p:spPr>
          <a:xfrm>
            <a:off x="1066802" y="4890973"/>
            <a:ext cx="2962940" cy="1509821"/>
          </a:xfrm>
        </p:spPr>
        <p:txBody>
          <a:bodyPr lIns="0" tIns="0" rIns="0" bIns="0" numCol="1"/>
          <a:lstStyle/>
          <a:p>
            <a:pPr lvl="0"/>
            <a:r>
              <a:rPr lang="en-US"/>
              <a:t>Click to edit Master text styles</a:t>
            </a:r>
          </a:p>
        </p:txBody>
      </p:sp>
      <p:sp>
        <p:nvSpPr>
          <p:cNvPr id="25" name="Text Placeholder 6">
            <a:extLst>
              <a:ext uri="{FF2B5EF4-FFF2-40B4-BE49-F238E27FC236}">
                <a16:creationId xmlns:a16="http://schemas.microsoft.com/office/drawing/2014/main" id="{62D2A32C-A41D-4886-BC6B-6B80DF021D13}"/>
              </a:ext>
            </a:extLst>
          </p:cNvPr>
          <p:cNvSpPr>
            <a:spLocks noGrp="1"/>
          </p:cNvSpPr>
          <p:nvPr>
            <p:ph type="body" sz="quarter" idx="23" hasCustomPrompt="1"/>
          </p:nvPr>
        </p:nvSpPr>
        <p:spPr>
          <a:xfrm>
            <a:off x="1066800" y="4513514"/>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10" name="Text Placeholder 9">
            <a:extLst>
              <a:ext uri="{FF2B5EF4-FFF2-40B4-BE49-F238E27FC236}">
                <a16:creationId xmlns:a16="http://schemas.microsoft.com/office/drawing/2014/main" id="{4FBACB6A-D248-4EFA-86DD-993152911169}"/>
              </a:ext>
            </a:extLst>
          </p:cNvPr>
          <p:cNvSpPr>
            <a:spLocks noGrp="1"/>
          </p:cNvSpPr>
          <p:nvPr>
            <p:ph type="body" sz="quarter" idx="24" hasCustomPrompt="1"/>
          </p:nvPr>
        </p:nvSpPr>
        <p:spPr>
          <a:xfrm>
            <a:off x="1067135" y="3775075"/>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28" name="Text Placeholder 9">
            <a:extLst>
              <a:ext uri="{FF2B5EF4-FFF2-40B4-BE49-F238E27FC236}">
                <a16:creationId xmlns:a16="http://schemas.microsoft.com/office/drawing/2014/main" id="{0DB2ABDF-29DC-4F90-B1EC-AB566CD9A6C5}"/>
              </a:ext>
            </a:extLst>
          </p:cNvPr>
          <p:cNvSpPr>
            <a:spLocks noGrp="1"/>
          </p:cNvSpPr>
          <p:nvPr>
            <p:ph type="body" sz="quarter" idx="25" hasCustomPrompt="1"/>
          </p:nvPr>
        </p:nvSpPr>
        <p:spPr>
          <a:xfrm>
            <a:off x="9076985" y="3774557"/>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328403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Profile - 6">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066800"/>
            <a:ext cx="1952847"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35350"/>
            <a:ext cx="109728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066801"/>
            <a:ext cx="1952847" cy="2362199"/>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066801"/>
            <a:ext cx="1952847" cy="2362199"/>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066800"/>
            <a:ext cx="1952847" cy="2362199"/>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066799"/>
            <a:ext cx="1952847" cy="2362199"/>
          </a:xfrm>
        </p:spPr>
        <p:txBody>
          <a:bodyPr/>
          <a:lstStyle/>
          <a:p>
            <a:endParaRPr lang="en-US"/>
          </a:p>
        </p:txBody>
      </p:sp>
      <p:sp>
        <p:nvSpPr>
          <p:cNvPr id="34" name="Text Placeholder 6">
            <a:extLst>
              <a:ext uri="{FF2B5EF4-FFF2-40B4-BE49-F238E27FC236}">
                <a16:creationId xmlns:a16="http://schemas.microsoft.com/office/drawing/2014/main" id="{0A923DC6-C1DD-461D-9813-D84D2366D84E}"/>
              </a:ext>
            </a:extLst>
          </p:cNvPr>
          <p:cNvSpPr>
            <a:spLocks noGrp="1"/>
          </p:cNvSpPr>
          <p:nvPr>
            <p:ph type="body" sz="quarter" idx="25"/>
          </p:nvPr>
        </p:nvSpPr>
        <p:spPr>
          <a:xfrm>
            <a:off x="1066802" y="4890973"/>
            <a:ext cx="1952843" cy="1509821"/>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79C9D4A-A968-40E2-B751-7DFA445A051B}"/>
              </a:ext>
            </a:extLst>
          </p:cNvPr>
          <p:cNvSpPr>
            <a:spLocks noGrp="1"/>
          </p:cNvSpPr>
          <p:nvPr>
            <p:ph type="body" sz="quarter" idx="26" hasCustomPrompt="1"/>
          </p:nvPr>
        </p:nvSpPr>
        <p:spPr>
          <a:xfrm>
            <a:off x="1066801" y="4513514"/>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DF7FF4E5-35F4-4AD1-BEA9-10A5BB9A5448}"/>
              </a:ext>
            </a:extLst>
          </p:cNvPr>
          <p:cNvSpPr>
            <a:spLocks noGrp="1"/>
          </p:cNvSpPr>
          <p:nvPr>
            <p:ph type="body" sz="quarter" idx="27" hasCustomPrompt="1"/>
          </p:nvPr>
        </p:nvSpPr>
        <p:spPr>
          <a:xfrm>
            <a:off x="1067135" y="3775075"/>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70ADB799-7041-43ED-879E-93D504F62F5D}"/>
              </a:ext>
            </a:extLst>
          </p:cNvPr>
          <p:cNvSpPr>
            <a:spLocks noGrp="1"/>
          </p:cNvSpPr>
          <p:nvPr>
            <p:ph type="body" sz="quarter" idx="28"/>
          </p:nvPr>
        </p:nvSpPr>
        <p:spPr>
          <a:xfrm>
            <a:off x="3319131" y="4890969"/>
            <a:ext cx="1952843" cy="1509821"/>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613C0018-5284-43A4-BD71-2016525C1C4C}"/>
              </a:ext>
            </a:extLst>
          </p:cNvPr>
          <p:cNvSpPr>
            <a:spLocks noGrp="1"/>
          </p:cNvSpPr>
          <p:nvPr>
            <p:ph type="body" sz="quarter" idx="29" hasCustomPrompt="1"/>
          </p:nvPr>
        </p:nvSpPr>
        <p:spPr>
          <a:xfrm>
            <a:off x="3319130" y="451351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4B46CB9D-162F-4C7B-B685-29662ADEFB39}"/>
              </a:ext>
            </a:extLst>
          </p:cNvPr>
          <p:cNvSpPr>
            <a:spLocks noGrp="1"/>
          </p:cNvSpPr>
          <p:nvPr>
            <p:ph type="body" sz="quarter" idx="30" hasCustomPrompt="1"/>
          </p:nvPr>
        </p:nvSpPr>
        <p:spPr>
          <a:xfrm>
            <a:off x="3319464" y="377507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F893A7A1-70F2-4725-A411-79B06C83D4C8}"/>
              </a:ext>
            </a:extLst>
          </p:cNvPr>
          <p:cNvSpPr>
            <a:spLocks noGrp="1"/>
          </p:cNvSpPr>
          <p:nvPr>
            <p:ph type="body" sz="quarter" idx="31"/>
          </p:nvPr>
        </p:nvSpPr>
        <p:spPr>
          <a:xfrm>
            <a:off x="5571459" y="4890965"/>
            <a:ext cx="1952843" cy="1509821"/>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B461BBA2-E4B3-4896-89B4-38AA8D122CA5}"/>
              </a:ext>
            </a:extLst>
          </p:cNvPr>
          <p:cNvSpPr>
            <a:spLocks noGrp="1"/>
          </p:cNvSpPr>
          <p:nvPr>
            <p:ph type="body" sz="quarter" idx="32" hasCustomPrompt="1"/>
          </p:nvPr>
        </p:nvSpPr>
        <p:spPr>
          <a:xfrm>
            <a:off x="5571458" y="4513506"/>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1E0DE906-813F-405C-AAE8-9CBA456191C2}"/>
              </a:ext>
            </a:extLst>
          </p:cNvPr>
          <p:cNvSpPr>
            <a:spLocks noGrp="1"/>
          </p:cNvSpPr>
          <p:nvPr>
            <p:ph type="body" sz="quarter" idx="33" hasCustomPrompt="1"/>
          </p:nvPr>
        </p:nvSpPr>
        <p:spPr>
          <a:xfrm>
            <a:off x="5571792" y="3775067"/>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4D3081E9-E3D6-400E-9F8D-0AECE1D3B2C9}"/>
              </a:ext>
            </a:extLst>
          </p:cNvPr>
          <p:cNvSpPr>
            <a:spLocks noGrp="1"/>
          </p:cNvSpPr>
          <p:nvPr>
            <p:ph type="body" sz="quarter" idx="34"/>
          </p:nvPr>
        </p:nvSpPr>
        <p:spPr>
          <a:xfrm>
            <a:off x="7831765" y="4890961"/>
            <a:ext cx="1952843" cy="1509821"/>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A300E33D-076D-445B-AD42-9273B762ACFA}"/>
              </a:ext>
            </a:extLst>
          </p:cNvPr>
          <p:cNvSpPr>
            <a:spLocks noGrp="1"/>
          </p:cNvSpPr>
          <p:nvPr>
            <p:ph type="body" sz="quarter" idx="35" hasCustomPrompt="1"/>
          </p:nvPr>
        </p:nvSpPr>
        <p:spPr>
          <a:xfrm>
            <a:off x="7831764" y="4513502"/>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284359AC-625A-4C3C-A407-23F20FAB236D}"/>
              </a:ext>
            </a:extLst>
          </p:cNvPr>
          <p:cNvSpPr>
            <a:spLocks noGrp="1"/>
          </p:cNvSpPr>
          <p:nvPr>
            <p:ph type="body" sz="quarter" idx="36" hasCustomPrompt="1"/>
          </p:nvPr>
        </p:nvSpPr>
        <p:spPr>
          <a:xfrm>
            <a:off x="7832098" y="3775063"/>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1D598468-2A33-4DE4-9BB5-50B33774FD83}"/>
              </a:ext>
            </a:extLst>
          </p:cNvPr>
          <p:cNvSpPr>
            <a:spLocks noGrp="1"/>
          </p:cNvSpPr>
          <p:nvPr>
            <p:ph type="body" sz="quarter" idx="37"/>
          </p:nvPr>
        </p:nvSpPr>
        <p:spPr>
          <a:xfrm>
            <a:off x="10076115" y="4890979"/>
            <a:ext cx="1952843" cy="1509821"/>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4831A63B-2AD2-471E-B1A5-7F368F597AC7}"/>
              </a:ext>
            </a:extLst>
          </p:cNvPr>
          <p:cNvSpPr>
            <a:spLocks noGrp="1"/>
          </p:cNvSpPr>
          <p:nvPr>
            <p:ph type="body" sz="quarter" idx="38" hasCustomPrompt="1"/>
          </p:nvPr>
        </p:nvSpPr>
        <p:spPr>
          <a:xfrm>
            <a:off x="10076114" y="451352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3CF827AF-9E27-4A40-9A9F-1A467300A482}"/>
              </a:ext>
            </a:extLst>
          </p:cNvPr>
          <p:cNvSpPr>
            <a:spLocks noGrp="1"/>
          </p:cNvSpPr>
          <p:nvPr>
            <p:ph type="body" sz="quarter" idx="39" hasCustomPrompt="1"/>
          </p:nvPr>
        </p:nvSpPr>
        <p:spPr>
          <a:xfrm>
            <a:off x="10076448" y="377508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1813573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Profile - 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672173"/>
            <a:ext cx="1648049" cy="1468587"/>
          </a:xfrm>
        </p:spPr>
        <p:txBody>
          <a:bodyPr/>
          <a:lstStyle/>
          <a:p>
            <a:endParaRPr lang="en-US"/>
          </a:p>
        </p:txBody>
      </p: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672174"/>
            <a:ext cx="1648049" cy="1468587"/>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672174"/>
            <a:ext cx="1648049" cy="1468587"/>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672173"/>
            <a:ext cx="1648049" cy="1468587"/>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672172"/>
            <a:ext cx="1648049" cy="1468587"/>
          </a:xfrm>
        </p:spPr>
        <p:txBody>
          <a:bodyPr/>
          <a:lstStyle/>
          <a:p>
            <a:endParaRPr lang="en-US"/>
          </a:p>
        </p:txBody>
      </p:sp>
      <p:cxnSp>
        <p:nvCxnSpPr>
          <p:cNvPr id="15" name="Straight Connector 14">
            <a:extLst>
              <a:ext uri="{FF2B5EF4-FFF2-40B4-BE49-F238E27FC236}">
                <a16:creationId xmlns:a16="http://schemas.microsoft.com/office/drawing/2014/main" id="{1F2746F5-82A0-4993-A278-5D3C5A1AF716}"/>
              </a:ext>
            </a:extLst>
          </p:cNvPr>
          <p:cNvCxnSpPr>
            <a:cxnSpLocks/>
          </p:cNvCxnSpPr>
          <p:nvPr userDrawn="1"/>
        </p:nvCxnSpPr>
        <p:spPr>
          <a:xfrm>
            <a:off x="3019648" y="1672172"/>
            <a:ext cx="0" cy="472862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3B15764-E6FF-41DB-9D01-CC3A1D44B591}"/>
              </a:ext>
            </a:extLst>
          </p:cNvPr>
          <p:cNvCxnSpPr>
            <a:cxnSpLocks/>
          </p:cNvCxnSpPr>
          <p:nvPr userDrawn="1"/>
        </p:nvCxnSpPr>
        <p:spPr>
          <a:xfrm>
            <a:off x="5269312" y="1672172"/>
            <a:ext cx="0" cy="4728627"/>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FB448C3-1ED6-4443-8139-270D0C0E0B07}"/>
              </a:ext>
            </a:extLst>
          </p:cNvPr>
          <p:cNvCxnSpPr>
            <a:cxnSpLocks/>
          </p:cNvCxnSpPr>
          <p:nvPr userDrawn="1"/>
        </p:nvCxnSpPr>
        <p:spPr>
          <a:xfrm>
            <a:off x="7527918" y="1672172"/>
            <a:ext cx="0" cy="4728628"/>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B17D459-A282-4758-9A03-6DA093FB3C09}"/>
              </a:ext>
            </a:extLst>
          </p:cNvPr>
          <p:cNvCxnSpPr>
            <a:cxnSpLocks/>
          </p:cNvCxnSpPr>
          <p:nvPr userDrawn="1"/>
        </p:nvCxnSpPr>
        <p:spPr>
          <a:xfrm>
            <a:off x="9784609" y="1672172"/>
            <a:ext cx="0" cy="4728627"/>
          </a:xfrm>
          <a:prstGeom prst="line">
            <a:avLst/>
          </a:prstGeom>
        </p:spPr>
        <p:style>
          <a:lnRef idx="1">
            <a:schemeClr val="dk1"/>
          </a:lnRef>
          <a:fillRef idx="0">
            <a:schemeClr val="dk1"/>
          </a:fillRef>
          <a:effectRef idx="0">
            <a:schemeClr val="dk1"/>
          </a:effectRef>
          <a:fontRef idx="minor">
            <a:schemeClr val="tx1"/>
          </a:fontRef>
        </p:style>
      </p:cxnSp>
      <p:sp>
        <p:nvSpPr>
          <p:cNvPr id="22" name="Title 21">
            <a:extLst>
              <a:ext uri="{FF2B5EF4-FFF2-40B4-BE49-F238E27FC236}">
                <a16:creationId xmlns:a16="http://schemas.microsoft.com/office/drawing/2014/main" id="{959BC1E9-62E4-417D-AD77-CA7A7DACE4DD}"/>
              </a:ext>
            </a:extLst>
          </p:cNvPr>
          <p:cNvSpPr>
            <a:spLocks noGrp="1"/>
          </p:cNvSpPr>
          <p:nvPr>
            <p:ph type="title" hasCustomPrompt="1"/>
          </p:nvPr>
        </p:nvSpPr>
        <p:spPr>
          <a:xfrm>
            <a:off x="1066800" y="1066800"/>
            <a:ext cx="10668000" cy="427038"/>
          </a:xfrm>
        </p:spPr>
        <p:txBody>
          <a:bodyPr/>
          <a:lstStyle>
            <a:lvl1pPr>
              <a:defRPr/>
            </a:lvl1pPr>
          </a:lstStyle>
          <a:p>
            <a:r>
              <a:rPr lang="en-US"/>
              <a:t>Speakers</a:t>
            </a:r>
          </a:p>
        </p:txBody>
      </p:sp>
      <p:sp>
        <p:nvSpPr>
          <p:cNvPr id="34" name="Text Placeholder 6">
            <a:extLst>
              <a:ext uri="{FF2B5EF4-FFF2-40B4-BE49-F238E27FC236}">
                <a16:creationId xmlns:a16="http://schemas.microsoft.com/office/drawing/2014/main" id="{69CDBE1A-42F6-467A-AE0E-4DFA9DAFAD11}"/>
              </a:ext>
            </a:extLst>
          </p:cNvPr>
          <p:cNvSpPr>
            <a:spLocks noGrp="1"/>
          </p:cNvSpPr>
          <p:nvPr>
            <p:ph type="body" sz="quarter" idx="25"/>
          </p:nvPr>
        </p:nvSpPr>
        <p:spPr>
          <a:xfrm>
            <a:off x="1066802" y="4613326"/>
            <a:ext cx="1647087" cy="1787474"/>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D420A9B-A782-406C-8BDB-E3C0FEFCE8BB}"/>
              </a:ext>
            </a:extLst>
          </p:cNvPr>
          <p:cNvSpPr>
            <a:spLocks noGrp="1"/>
          </p:cNvSpPr>
          <p:nvPr>
            <p:ph type="body" sz="quarter" idx="26" hasCustomPrompt="1"/>
          </p:nvPr>
        </p:nvSpPr>
        <p:spPr>
          <a:xfrm>
            <a:off x="106680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0BD0B8E4-9956-4BF6-ACA0-A5B6EC8530EB}"/>
              </a:ext>
            </a:extLst>
          </p:cNvPr>
          <p:cNvSpPr>
            <a:spLocks noGrp="1"/>
          </p:cNvSpPr>
          <p:nvPr>
            <p:ph type="body" sz="quarter" idx="27" hasCustomPrompt="1"/>
          </p:nvPr>
        </p:nvSpPr>
        <p:spPr>
          <a:xfrm>
            <a:off x="106713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AC0FCA7E-7A78-4AB2-ACAE-90E9F94EFD7F}"/>
              </a:ext>
            </a:extLst>
          </p:cNvPr>
          <p:cNvSpPr>
            <a:spLocks noGrp="1"/>
          </p:cNvSpPr>
          <p:nvPr>
            <p:ph type="body" sz="quarter" idx="28"/>
          </p:nvPr>
        </p:nvSpPr>
        <p:spPr>
          <a:xfrm>
            <a:off x="3314764" y="4613326"/>
            <a:ext cx="1647087" cy="1787474"/>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E7251C1C-4D47-409E-8B78-F46C8106B036}"/>
              </a:ext>
            </a:extLst>
          </p:cNvPr>
          <p:cNvSpPr>
            <a:spLocks noGrp="1"/>
          </p:cNvSpPr>
          <p:nvPr>
            <p:ph type="body" sz="quarter" idx="29" hasCustomPrompt="1"/>
          </p:nvPr>
        </p:nvSpPr>
        <p:spPr>
          <a:xfrm>
            <a:off x="3314763"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D60F9786-73AB-4D89-88D6-95BB0AEAAE66}"/>
              </a:ext>
            </a:extLst>
          </p:cNvPr>
          <p:cNvSpPr>
            <a:spLocks noGrp="1"/>
          </p:cNvSpPr>
          <p:nvPr>
            <p:ph type="body" sz="quarter" idx="30" hasCustomPrompt="1"/>
          </p:nvPr>
        </p:nvSpPr>
        <p:spPr>
          <a:xfrm>
            <a:off x="3315098"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E5B6CBF5-0653-467D-BD61-9018FBE50249}"/>
              </a:ext>
            </a:extLst>
          </p:cNvPr>
          <p:cNvSpPr>
            <a:spLocks noGrp="1"/>
          </p:cNvSpPr>
          <p:nvPr>
            <p:ph type="body" sz="quarter" idx="31"/>
          </p:nvPr>
        </p:nvSpPr>
        <p:spPr>
          <a:xfrm>
            <a:off x="5564392" y="4613326"/>
            <a:ext cx="1647087" cy="1787474"/>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285BFE41-43F6-4280-8E02-683A11B50FE9}"/>
              </a:ext>
            </a:extLst>
          </p:cNvPr>
          <p:cNvSpPr>
            <a:spLocks noGrp="1"/>
          </p:cNvSpPr>
          <p:nvPr>
            <p:ph type="body" sz="quarter" idx="32" hasCustomPrompt="1"/>
          </p:nvPr>
        </p:nvSpPr>
        <p:spPr>
          <a:xfrm>
            <a:off x="556439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7A64D7DD-9246-4DCA-BECA-8189269B4DAF}"/>
              </a:ext>
            </a:extLst>
          </p:cNvPr>
          <p:cNvSpPr>
            <a:spLocks noGrp="1"/>
          </p:cNvSpPr>
          <p:nvPr>
            <p:ph type="body" sz="quarter" idx="33" hasCustomPrompt="1"/>
          </p:nvPr>
        </p:nvSpPr>
        <p:spPr>
          <a:xfrm>
            <a:off x="556472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11498FF5-C71F-4F2C-AFE6-C32D1F05E1B0}"/>
              </a:ext>
            </a:extLst>
          </p:cNvPr>
          <p:cNvSpPr>
            <a:spLocks noGrp="1"/>
          </p:cNvSpPr>
          <p:nvPr>
            <p:ph type="body" sz="quarter" idx="34"/>
          </p:nvPr>
        </p:nvSpPr>
        <p:spPr>
          <a:xfrm>
            <a:off x="7832718" y="4613326"/>
            <a:ext cx="1647087" cy="1787474"/>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37653DC7-359E-473D-8CA4-C5C1AA26AAE0}"/>
              </a:ext>
            </a:extLst>
          </p:cNvPr>
          <p:cNvSpPr>
            <a:spLocks noGrp="1"/>
          </p:cNvSpPr>
          <p:nvPr>
            <p:ph type="body" sz="quarter" idx="35" hasCustomPrompt="1"/>
          </p:nvPr>
        </p:nvSpPr>
        <p:spPr>
          <a:xfrm>
            <a:off x="7832717"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0795A046-052B-4D12-8A4F-562037BC8197}"/>
              </a:ext>
            </a:extLst>
          </p:cNvPr>
          <p:cNvSpPr>
            <a:spLocks noGrp="1"/>
          </p:cNvSpPr>
          <p:nvPr>
            <p:ph type="body" sz="quarter" idx="36" hasCustomPrompt="1"/>
          </p:nvPr>
        </p:nvSpPr>
        <p:spPr>
          <a:xfrm>
            <a:off x="7833052"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9D576285-2168-4C9F-85EF-BE693501AF7B}"/>
              </a:ext>
            </a:extLst>
          </p:cNvPr>
          <p:cNvSpPr>
            <a:spLocks noGrp="1"/>
          </p:cNvSpPr>
          <p:nvPr>
            <p:ph type="body" sz="quarter" idx="37"/>
          </p:nvPr>
        </p:nvSpPr>
        <p:spPr>
          <a:xfrm>
            <a:off x="10086751" y="4613326"/>
            <a:ext cx="1647087" cy="1787474"/>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C4D0B91A-B250-4E2C-9A4C-C9CD258B34AB}"/>
              </a:ext>
            </a:extLst>
          </p:cNvPr>
          <p:cNvSpPr>
            <a:spLocks noGrp="1"/>
          </p:cNvSpPr>
          <p:nvPr>
            <p:ph type="body" sz="quarter" idx="38" hasCustomPrompt="1"/>
          </p:nvPr>
        </p:nvSpPr>
        <p:spPr>
          <a:xfrm>
            <a:off x="10086750"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C97E3C2E-8F64-4FBC-9BCE-50948ADBC1CC}"/>
              </a:ext>
            </a:extLst>
          </p:cNvPr>
          <p:cNvSpPr>
            <a:spLocks noGrp="1"/>
          </p:cNvSpPr>
          <p:nvPr>
            <p:ph type="body" sz="quarter" idx="39" hasCustomPrompt="1"/>
          </p:nvPr>
        </p:nvSpPr>
        <p:spPr>
          <a:xfrm>
            <a:off x="10087085"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22730980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Profile - 8">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4" name="Text Placeholder 9">
            <a:extLst>
              <a:ext uri="{FF2B5EF4-FFF2-40B4-BE49-F238E27FC236}">
                <a16:creationId xmlns:a16="http://schemas.microsoft.com/office/drawing/2014/main" id="{5DF02A14-1598-4A28-B657-EEFC9753E98B}"/>
              </a:ext>
            </a:extLst>
          </p:cNvPr>
          <p:cNvSpPr>
            <a:spLocks noGrp="1"/>
          </p:cNvSpPr>
          <p:nvPr>
            <p:ph type="body" sz="quarter" idx="27" hasCustomPrompt="1"/>
          </p:nvPr>
        </p:nvSpPr>
        <p:spPr>
          <a:xfrm>
            <a:off x="1409695" y="2728063"/>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5" name="Text Placeholder 9">
            <a:extLst>
              <a:ext uri="{FF2B5EF4-FFF2-40B4-BE49-F238E27FC236}">
                <a16:creationId xmlns:a16="http://schemas.microsoft.com/office/drawing/2014/main" id="{00741A7A-C4B5-4BEA-88E6-D284AD884FA1}"/>
              </a:ext>
            </a:extLst>
          </p:cNvPr>
          <p:cNvSpPr>
            <a:spLocks noGrp="1"/>
          </p:cNvSpPr>
          <p:nvPr>
            <p:ph type="body" sz="quarter" idx="28" hasCustomPrompt="1"/>
          </p:nvPr>
        </p:nvSpPr>
        <p:spPr>
          <a:xfrm>
            <a:off x="1409694" y="5699864"/>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6" name="Text Placeholder 9">
            <a:extLst>
              <a:ext uri="{FF2B5EF4-FFF2-40B4-BE49-F238E27FC236}">
                <a16:creationId xmlns:a16="http://schemas.microsoft.com/office/drawing/2014/main" id="{27972EF4-12EF-4E35-ADB5-93401658737B}"/>
              </a:ext>
            </a:extLst>
          </p:cNvPr>
          <p:cNvSpPr>
            <a:spLocks noGrp="1"/>
          </p:cNvSpPr>
          <p:nvPr>
            <p:ph type="body" sz="quarter" idx="29" hasCustomPrompt="1"/>
          </p:nvPr>
        </p:nvSpPr>
        <p:spPr>
          <a:xfrm>
            <a:off x="3886383" y="2728063"/>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7" name="Text Placeholder 9">
            <a:extLst>
              <a:ext uri="{FF2B5EF4-FFF2-40B4-BE49-F238E27FC236}">
                <a16:creationId xmlns:a16="http://schemas.microsoft.com/office/drawing/2014/main" id="{AD64064C-DF93-4776-B4C5-C2505A746C22}"/>
              </a:ext>
            </a:extLst>
          </p:cNvPr>
          <p:cNvSpPr>
            <a:spLocks noGrp="1"/>
          </p:cNvSpPr>
          <p:nvPr>
            <p:ph type="body" sz="quarter" idx="30" hasCustomPrompt="1"/>
          </p:nvPr>
        </p:nvSpPr>
        <p:spPr>
          <a:xfrm>
            <a:off x="3886382" y="5699864"/>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8" name="Text Placeholder 9">
            <a:extLst>
              <a:ext uri="{FF2B5EF4-FFF2-40B4-BE49-F238E27FC236}">
                <a16:creationId xmlns:a16="http://schemas.microsoft.com/office/drawing/2014/main" id="{B842FA7A-C305-41C4-9811-CD581B720471}"/>
              </a:ext>
            </a:extLst>
          </p:cNvPr>
          <p:cNvSpPr>
            <a:spLocks noGrp="1"/>
          </p:cNvSpPr>
          <p:nvPr>
            <p:ph type="body" sz="quarter" idx="31" hasCustomPrompt="1"/>
          </p:nvPr>
        </p:nvSpPr>
        <p:spPr>
          <a:xfrm>
            <a:off x="6351308" y="2722747"/>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9" name="Text Placeholder 9">
            <a:extLst>
              <a:ext uri="{FF2B5EF4-FFF2-40B4-BE49-F238E27FC236}">
                <a16:creationId xmlns:a16="http://schemas.microsoft.com/office/drawing/2014/main" id="{EBC1F0BE-F9B2-487E-BEDA-4426EE70ED52}"/>
              </a:ext>
            </a:extLst>
          </p:cNvPr>
          <p:cNvSpPr>
            <a:spLocks noGrp="1"/>
          </p:cNvSpPr>
          <p:nvPr>
            <p:ph type="body" sz="quarter" idx="32" hasCustomPrompt="1"/>
          </p:nvPr>
        </p:nvSpPr>
        <p:spPr>
          <a:xfrm>
            <a:off x="6351307" y="5694548"/>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0" name="Text Placeholder 9">
            <a:extLst>
              <a:ext uri="{FF2B5EF4-FFF2-40B4-BE49-F238E27FC236}">
                <a16:creationId xmlns:a16="http://schemas.microsoft.com/office/drawing/2014/main" id="{C61C9199-A507-421B-8163-2090058712A1}"/>
              </a:ext>
            </a:extLst>
          </p:cNvPr>
          <p:cNvSpPr>
            <a:spLocks noGrp="1"/>
          </p:cNvSpPr>
          <p:nvPr>
            <p:ph type="body" sz="quarter" idx="33" hasCustomPrompt="1"/>
          </p:nvPr>
        </p:nvSpPr>
        <p:spPr>
          <a:xfrm>
            <a:off x="8827991" y="2722747"/>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1" name="Text Placeholder 9">
            <a:extLst>
              <a:ext uri="{FF2B5EF4-FFF2-40B4-BE49-F238E27FC236}">
                <a16:creationId xmlns:a16="http://schemas.microsoft.com/office/drawing/2014/main" id="{654EB709-4A35-4308-B417-6C0694269854}"/>
              </a:ext>
            </a:extLst>
          </p:cNvPr>
          <p:cNvSpPr>
            <a:spLocks noGrp="1"/>
          </p:cNvSpPr>
          <p:nvPr>
            <p:ph type="body" sz="quarter" idx="34" hasCustomPrompt="1"/>
          </p:nvPr>
        </p:nvSpPr>
        <p:spPr>
          <a:xfrm>
            <a:off x="8827990" y="5694548"/>
            <a:ext cx="1966065" cy="700935"/>
          </a:xfrm>
          <a:solidFill>
            <a:schemeClr val="bg1"/>
          </a:solidFill>
        </p:spPr>
        <p:txBody>
          <a:bodyPr lIns="91440" tIns="45720" rIns="0" bIns="0" anchor="t"/>
          <a:lstStyle>
            <a:lvl1pPr>
              <a:spcBef>
                <a:spcPts val="0"/>
              </a:spcBef>
              <a:defRPr sz="16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2" name="Picture Placeholder 9">
            <a:extLst>
              <a:ext uri="{FF2B5EF4-FFF2-40B4-BE49-F238E27FC236}">
                <a16:creationId xmlns:a16="http://schemas.microsoft.com/office/drawing/2014/main" id="{E7631B1A-0B3D-48B3-91C6-E9A3CFE5A2A9}"/>
              </a:ext>
            </a:extLst>
          </p:cNvPr>
          <p:cNvSpPr>
            <a:spLocks noGrp="1"/>
          </p:cNvSpPr>
          <p:nvPr>
            <p:ph type="pic" sz="quarter" idx="15"/>
          </p:nvPr>
        </p:nvSpPr>
        <p:spPr>
          <a:xfrm>
            <a:off x="1409694" y="762000"/>
            <a:ext cx="1966065" cy="1960747"/>
          </a:xfrm>
          <a:solidFill>
            <a:schemeClr val="bg1"/>
          </a:solidFill>
        </p:spPr>
        <p:txBody>
          <a:bodyPr/>
          <a:lstStyle/>
          <a:p>
            <a:endParaRPr lang="en-US"/>
          </a:p>
        </p:txBody>
      </p:sp>
      <p:sp>
        <p:nvSpPr>
          <p:cNvPr id="63" name="Picture Placeholder 9">
            <a:extLst>
              <a:ext uri="{FF2B5EF4-FFF2-40B4-BE49-F238E27FC236}">
                <a16:creationId xmlns:a16="http://schemas.microsoft.com/office/drawing/2014/main" id="{C9A53352-0938-42F3-97BD-FADD29A5BE47}"/>
              </a:ext>
            </a:extLst>
          </p:cNvPr>
          <p:cNvSpPr>
            <a:spLocks noGrp="1"/>
          </p:cNvSpPr>
          <p:nvPr>
            <p:ph type="pic" sz="quarter" idx="35"/>
          </p:nvPr>
        </p:nvSpPr>
        <p:spPr>
          <a:xfrm>
            <a:off x="3886382" y="761999"/>
            <a:ext cx="1966065" cy="1960747"/>
          </a:xfrm>
          <a:solidFill>
            <a:schemeClr val="bg1"/>
          </a:solidFill>
        </p:spPr>
        <p:txBody>
          <a:bodyPr/>
          <a:lstStyle/>
          <a:p>
            <a:endParaRPr lang="en-US"/>
          </a:p>
        </p:txBody>
      </p:sp>
      <p:sp>
        <p:nvSpPr>
          <p:cNvPr id="64" name="Picture Placeholder 9">
            <a:extLst>
              <a:ext uri="{FF2B5EF4-FFF2-40B4-BE49-F238E27FC236}">
                <a16:creationId xmlns:a16="http://schemas.microsoft.com/office/drawing/2014/main" id="{EC75C14D-22A2-4680-B05D-C097DB3BBD04}"/>
              </a:ext>
            </a:extLst>
          </p:cNvPr>
          <p:cNvSpPr>
            <a:spLocks noGrp="1"/>
          </p:cNvSpPr>
          <p:nvPr>
            <p:ph type="pic" sz="quarter" idx="36"/>
          </p:nvPr>
        </p:nvSpPr>
        <p:spPr>
          <a:xfrm>
            <a:off x="6363069" y="749952"/>
            <a:ext cx="1966065" cy="1960747"/>
          </a:xfrm>
          <a:solidFill>
            <a:schemeClr val="bg1"/>
          </a:solidFill>
        </p:spPr>
        <p:txBody>
          <a:bodyPr/>
          <a:lstStyle/>
          <a:p>
            <a:endParaRPr lang="en-US"/>
          </a:p>
        </p:txBody>
      </p:sp>
      <p:sp>
        <p:nvSpPr>
          <p:cNvPr id="65" name="Picture Placeholder 9">
            <a:extLst>
              <a:ext uri="{FF2B5EF4-FFF2-40B4-BE49-F238E27FC236}">
                <a16:creationId xmlns:a16="http://schemas.microsoft.com/office/drawing/2014/main" id="{CC42A013-A65C-4D60-A0A7-486D5284C798}"/>
              </a:ext>
            </a:extLst>
          </p:cNvPr>
          <p:cNvSpPr>
            <a:spLocks noGrp="1"/>
          </p:cNvSpPr>
          <p:nvPr>
            <p:ph type="pic" sz="quarter" idx="37"/>
          </p:nvPr>
        </p:nvSpPr>
        <p:spPr>
          <a:xfrm>
            <a:off x="8839757" y="749951"/>
            <a:ext cx="1966065" cy="1960747"/>
          </a:xfrm>
          <a:solidFill>
            <a:schemeClr val="bg1"/>
          </a:solidFill>
        </p:spPr>
        <p:txBody>
          <a:bodyPr/>
          <a:lstStyle/>
          <a:p>
            <a:endParaRPr lang="en-US"/>
          </a:p>
        </p:txBody>
      </p:sp>
      <p:sp>
        <p:nvSpPr>
          <p:cNvPr id="66" name="Picture Placeholder 9">
            <a:extLst>
              <a:ext uri="{FF2B5EF4-FFF2-40B4-BE49-F238E27FC236}">
                <a16:creationId xmlns:a16="http://schemas.microsoft.com/office/drawing/2014/main" id="{D4C73487-CB87-4FEA-89FD-6649F3651BCA}"/>
              </a:ext>
            </a:extLst>
          </p:cNvPr>
          <p:cNvSpPr>
            <a:spLocks noGrp="1"/>
          </p:cNvSpPr>
          <p:nvPr>
            <p:ph type="pic" sz="quarter" idx="38"/>
          </p:nvPr>
        </p:nvSpPr>
        <p:spPr>
          <a:xfrm>
            <a:off x="1409694" y="3727068"/>
            <a:ext cx="1966065" cy="1960747"/>
          </a:xfrm>
          <a:solidFill>
            <a:schemeClr val="bg1"/>
          </a:solidFill>
        </p:spPr>
        <p:txBody>
          <a:bodyPr/>
          <a:lstStyle/>
          <a:p>
            <a:endParaRPr lang="en-US"/>
          </a:p>
        </p:txBody>
      </p:sp>
      <p:sp>
        <p:nvSpPr>
          <p:cNvPr id="67" name="Picture Placeholder 9">
            <a:extLst>
              <a:ext uri="{FF2B5EF4-FFF2-40B4-BE49-F238E27FC236}">
                <a16:creationId xmlns:a16="http://schemas.microsoft.com/office/drawing/2014/main" id="{EAF4C6E8-0958-4E2E-8C4B-2F5F22E51094}"/>
              </a:ext>
            </a:extLst>
          </p:cNvPr>
          <p:cNvSpPr>
            <a:spLocks noGrp="1"/>
          </p:cNvSpPr>
          <p:nvPr>
            <p:ph type="pic" sz="quarter" idx="39"/>
          </p:nvPr>
        </p:nvSpPr>
        <p:spPr>
          <a:xfrm>
            <a:off x="3886382" y="3727067"/>
            <a:ext cx="1966065" cy="1960747"/>
          </a:xfrm>
          <a:solidFill>
            <a:schemeClr val="bg1"/>
          </a:solidFill>
        </p:spPr>
        <p:txBody>
          <a:bodyPr/>
          <a:lstStyle/>
          <a:p>
            <a:endParaRPr lang="en-US"/>
          </a:p>
        </p:txBody>
      </p:sp>
      <p:sp>
        <p:nvSpPr>
          <p:cNvPr id="68" name="Picture Placeholder 9">
            <a:extLst>
              <a:ext uri="{FF2B5EF4-FFF2-40B4-BE49-F238E27FC236}">
                <a16:creationId xmlns:a16="http://schemas.microsoft.com/office/drawing/2014/main" id="{D264C686-C118-48F8-9F4A-9366C3E7AFD4}"/>
              </a:ext>
            </a:extLst>
          </p:cNvPr>
          <p:cNvSpPr>
            <a:spLocks noGrp="1"/>
          </p:cNvSpPr>
          <p:nvPr>
            <p:ph type="pic" sz="quarter" idx="40"/>
          </p:nvPr>
        </p:nvSpPr>
        <p:spPr>
          <a:xfrm>
            <a:off x="6363069" y="3715020"/>
            <a:ext cx="1966065" cy="1960747"/>
          </a:xfrm>
          <a:solidFill>
            <a:schemeClr val="bg1"/>
          </a:solidFill>
        </p:spPr>
        <p:txBody>
          <a:bodyPr/>
          <a:lstStyle/>
          <a:p>
            <a:endParaRPr lang="en-US"/>
          </a:p>
        </p:txBody>
      </p:sp>
      <p:sp>
        <p:nvSpPr>
          <p:cNvPr id="69" name="Picture Placeholder 9">
            <a:extLst>
              <a:ext uri="{FF2B5EF4-FFF2-40B4-BE49-F238E27FC236}">
                <a16:creationId xmlns:a16="http://schemas.microsoft.com/office/drawing/2014/main" id="{E5940943-C551-4788-9F05-921FAAC2C43F}"/>
              </a:ext>
            </a:extLst>
          </p:cNvPr>
          <p:cNvSpPr>
            <a:spLocks noGrp="1"/>
          </p:cNvSpPr>
          <p:nvPr>
            <p:ph type="pic" sz="quarter" idx="41"/>
          </p:nvPr>
        </p:nvSpPr>
        <p:spPr>
          <a:xfrm>
            <a:off x="8839757" y="3715019"/>
            <a:ext cx="1966065" cy="1960747"/>
          </a:xfrm>
          <a:solidFill>
            <a:schemeClr val="bg1"/>
          </a:solidFill>
        </p:spPr>
        <p:txBody>
          <a:bodyPr/>
          <a:lstStyle/>
          <a:p>
            <a:endParaRPr lang="en-US"/>
          </a:p>
        </p:txBody>
      </p:sp>
    </p:spTree>
    <p:extLst>
      <p:ext uri="{BB962C8B-B14F-4D97-AF65-F5344CB8AC3E}">
        <p14:creationId xmlns:p14="http://schemas.microsoft.com/office/powerpoint/2010/main" val="2176284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22222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987B86-ED55-4BA9-9668-332894C6B2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B6C4ED35-7BF2-4C87-A5A1-7C0CFF77C44E}"/>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5" name="Footer Placeholder 4">
            <a:extLst>
              <a:ext uri="{FF2B5EF4-FFF2-40B4-BE49-F238E27FC236}">
                <a16:creationId xmlns:a16="http://schemas.microsoft.com/office/drawing/2014/main" id="{78B82DB8-628F-4F04-BF6D-2C2CBCA2C9A2}"/>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2A6E6E1E-368A-483B-A766-536643CDD9A2}"/>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602460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11582400" cy="4594225"/>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1066800" y="4733925"/>
            <a:ext cx="10668000"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9FD89A1D-CE28-4061-8F9C-97943D1C425B}"/>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4" name="Footer Placeholder 3">
            <a:extLst>
              <a:ext uri="{FF2B5EF4-FFF2-40B4-BE49-F238E27FC236}">
                <a16:creationId xmlns:a16="http://schemas.microsoft.com/office/drawing/2014/main" id="{EC63E17E-9D9B-400D-AEA7-385A8D314F07}"/>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FA42F083-DAFC-45B5-B5F3-A99367970BAD}"/>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254926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0" y="0"/>
            <a:ext cx="5334001"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p:nvPr>
        </p:nvSpPr>
        <p:spPr>
          <a:xfrm>
            <a:off x="6248400" y="1066800"/>
            <a:ext cx="5486399" cy="1381125"/>
          </a:xfrm>
        </p:spPr>
        <p:txBody>
          <a:bodyPr lIns="0" tIns="0" rIns="0" bIns="0"/>
          <a:lstStyle>
            <a:lvl1pPr>
              <a:lnSpc>
                <a:spcPts val="5000"/>
              </a:lnSpc>
              <a:spcBef>
                <a:spcPts val="0"/>
              </a:spcBef>
              <a:defRPr sz="48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6" name="Text Placeholder 5">
            <a:extLst>
              <a:ext uri="{FF2B5EF4-FFF2-40B4-BE49-F238E27FC236}">
                <a16:creationId xmlns:a16="http://schemas.microsoft.com/office/drawing/2014/main" id="{14E83CFE-261B-4EDB-9DD3-BB8CF5F731DD}"/>
              </a:ext>
            </a:extLst>
          </p:cNvPr>
          <p:cNvSpPr>
            <a:spLocks noGrp="1"/>
          </p:cNvSpPr>
          <p:nvPr>
            <p:ph type="body" sz="quarter" idx="12"/>
          </p:nvPr>
        </p:nvSpPr>
        <p:spPr>
          <a:xfrm>
            <a:off x="6248400" y="6191250"/>
            <a:ext cx="5486400" cy="209550"/>
          </a:xfrm>
        </p:spPr>
        <p:txBody>
          <a:bodyPr lIns="0" tIns="0" rIns="0" bIns="0"/>
          <a:lstStyle>
            <a:lvl1pPr>
              <a:defRPr sz="1400" i="1"/>
            </a:lvl1pPr>
          </a:lstStyle>
          <a:p>
            <a:pPr lvl="0"/>
            <a:r>
              <a:rPr lang="en-US"/>
              <a:t>Click to edit Master text styles</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3429000"/>
            <a:ext cx="5486400" cy="2143125"/>
          </a:xfrm>
        </p:spPr>
        <p:txBody>
          <a:bodyPr lIns="0" tIns="0" rIns="0" bIns="0"/>
          <a:lstStyle>
            <a:lvl1pPr>
              <a:defRPr sz="1400"/>
            </a:lvl1pPr>
          </a:lstStyle>
          <a:p>
            <a:pPr lvl="0"/>
            <a:r>
              <a:rPr lang="en-US"/>
              <a:t>Click to edit Master text styles</a:t>
            </a:r>
          </a:p>
        </p:txBody>
      </p:sp>
      <p:sp>
        <p:nvSpPr>
          <p:cNvPr id="3" name="Footer Placeholder 2">
            <a:extLst>
              <a:ext uri="{FF2B5EF4-FFF2-40B4-BE49-F238E27FC236}">
                <a16:creationId xmlns:a16="http://schemas.microsoft.com/office/drawing/2014/main" id="{4A381659-D6D0-4008-B865-F4A05F860658}"/>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FDC2E92A-EF50-4522-A3DA-CED1E60D455D}"/>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614077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Agenda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6" name="Table Placeholder 5">
            <a:extLst>
              <a:ext uri="{FF2B5EF4-FFF2-40B4-BE49-F238E27FC236}">
                <a16:creationId xmlns:a16="http://schemas.microsoft.com/office/drawing/2014/main" id="{F2AA7CD3-E7C2-434B-B086-C833FADB9B38}"/>
              </a:ext>
            </a:extLst>
          </p:cNvPr>
          <p:cNvSpPr>
            <a:spLocks noGrp="1"/>
          </p:cNvSpPr>
          <p:nvPr>
            <p:ph type="tbl" sz="quarter" idx="12"/>
          </p:nvPr>
        </p:nvSpPr>
        <p:spPr>
          <a:xfrm>
            <a:off x="1066800" y="2019300"/>
            <a:ext cx="10668000" cy="4381499"/>
          </a:xfrm>
        </p:spPr>
        <p:txBody>
          <a:bodyPr lIns="0" tIns="0" rIns="0" bIns="0"/>
          <a:lstStyle/>
          <a:p>
            <a:endParaRPr lang="en-US"/>
          </a:p>
        </p:txBody>
      </p:sp>
      <p:sp>
        <p:nvSpPr>
          <p:cNvPr id="5" name="Footer Placeholder 4">
            <a:extLst>
              <a:ext uri="{FF2B5EF4-FFF2-40B4-BE49-F238E27FC236}">
                <a16:creationId xmlns:a16="http://schemas.microsoft.com/office/drawing/2014/main" id="{B337E254-43C2-4D84-9AC8-D002E6443892}"/>
              </a:ext>
            </a:extLst>
          </p:cNvPr>
          <p:cNvSpPr>
            <a:spLocks noGrp="1"/>
          </p:cNvSpPr>
          <p:nvPr>
            <p:ph type="ftr" sz="quarter" idx="13"/>
          </p:nvPr>
        </p:nvSpPr>
        <p:spPr/>
        <p:txBody>
          <a:bodyPr/>
          <a:lstStyle/>
          <a:p>
            <a:endParaRPr lang="en-US"/>
          </a:p>
        </p:txBody>
      </p:sp>
      <p:sp>
        <p:nvSpPr>
          <p:cNvPr id="7" name="Slide Number Placeholder 6">
            <a:extLst>
              <a:ext uri="{FF2B5EF4-FFF2-40B4-BE49-F238E27FC236}">
                <a16:creationId xmlns:a16="http://schemas.microsoft.com/office/drawing/2014/main" id="{4C7235FD-5740-4698-A973-15FFE71BF51C}"/>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0731579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Agenda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7" name="Picture Placeholder 6">
            <a:extLst>
              <a:ext uri="{FF2B5EF4-FFF2-40B4-BE49-F238E27FC236}">
                <a16:creationId xmlns:a16="http://schemas.microsoft.com/office/drawing/2014/main" id="{880AA10C-2C1D-4B6A-8EAD-4749F012CF73}"/>
              </a:ext>
            </a:extLst>
          </p:cNvPr>
          <p:cNvSpPr>
            <a:spLocks noGrp="1"/>
          </p:cNvSpPr>
          <p:nvPr>
            <p:ph type="pic" sz="quarter" idx="10"/>
          </p:nvPr>
        </p:nvSpPr>
        <p:spPr>
          <a:xfrm>
            <a:off x="609601" y="0"/>
            <a:ext cx="5334000" cy="6858000"/>
          </a:xfrm>
        </p:spPr>
        <p:txBody>
          <a:bodyPr/>
          <a:lstStyle/>
          <a:p>
            <a:endParaRPr lang="en-US"/>
          </a:p>
        </p:txBody>
      </p:sp>
      <p:sp>
        <p:nvSpPr>
          <p:cNvPr id="9" name="Text Placeholder 8">
            <a:extLst>
              <a:ext uri="{FF2B5EF4-FFF2-40B4-BE49-F238E27FC236}">
                <a16:creationId xmlns:a16="http://schemas.microsoft.com/office/drawing/2014/main" id="{39F70C79-637F-4760-ACDB-43C1899E09D0}"/>
              </a:ext>
            </a:extLst>
          </p:cNvPr>
          <p:cNvSpPr>
            <a:spLocks noGrp="1"/>
          </p:cNvSpPr>
          <p:nvPr>
            <p:ph type="body" sz="quarter" idx="11" hasCustomPrompt="1"/>
          </p:nvPr>
        </p:nvSpPr>
        <p:spPr>
          <a:xfrm>
            <a:off x="6248400" y="1066801"/>
            <a:ext cx="5486399" cy="112395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Agenda</a:t>
            </a:r>
          </a:p>
        </p:txBody>
      </p:sp>
      <p:sp>
        <p:nvSpPr>
          <p:cNvPr id="12" name="Text Placeholder 11">
            <a:extLst>
              <a:ext uri="{FF2B5EF4-FFF2-40B4-BE49-F238E27FC236}">
                <a16:creationId xmlns:a16="http://schemas.microsoft.com/office/drawing/2014/main" id="{ABBFBA15-DAE3-477C-BCA1-A76D620C87B0}"/>
              </a:ext>
            </a:extLst>
          </p:cNvPr>
          <p:cNvSpPr>
            <a:spLocks noGrp="1"/>
          </p:cNvSpPr>
          <p:nvPr>
            <p:ph type="body" sz="quarter" idx="13"/>
          </p:nvPr>
        </p:nvSpPr>
        <p:spPr>
          <a:xfrm>
            <a:off x="6248400" y="2552701"/>
            <a:ext cx="5486400" cy="3848100"/>
          </a:xfrm>
        </p:spPr>
        <p:txBody>
          <a:bodyPr lIns="0" tIns="0" rIns="0" bIns="0"/>
          <a:lstStyle>
            <a:lvl1pPr marL="0" indent="0">
              <a:buFont typeface="Arial" panose="020B0604020202020204" pitchFamily="34" charset="0"/>
              <a:buNone/>
              <a:defRPr sz="2400"/>
            </a:lvl1pPr>
          </a:lstStyle>
          <a:p>
            <a:pPr lvl="0"/>
            <a:r>
              <a:rPr lang="en-US"/>
              <a:t>Click to edit Master text styles</a:t>
            </a:r>
          </a:p>
        </p:txBody>
      </p:sp>
      <p:sp>
        <p:nvSpPr>
          <p:cNvPr id="3" name="Footer Placeholder 2">
            <a:extLst>
              <a:ext uri="{FF2B5EF4-FFF2-40B4-BE49-F238E27FC236}">
                <a16:creationId xmlns:a16="http://schemas.microsoft.com/office/drawing/2014/main" id="{751CBBCD-564F-43A8-B4A5-0C849D3C7B45}"/>
              </a:ext>
            </a:extLst>
          </p:cNvPr>
          <p:cNvSpPr>
            <a:spLocks noGrp="1"/>
          </p:cNvSpPr>
          <p:nvPr>
            <p:ph type="ftr" sz="quarter" idx="14"/>
          </p:nvPr>
        </p:nvSpPr>
        <p:spPr/>
        <p:txBody>
          <a:bodyPr/>
          <a:lstStyle/>
          <a:p>
            <a:endParaRPr lang="en-US"/>
          </a:p>
        </p:txBody>
      </p:sp>
      <p:sp>
        <p:nvSpPr>
          <p:cNvPr id="5" name="Slide Number Placeholder 4">
            <a:extLst>
              <a:ext uri="{FF2B5EF4-FFF2-40B4-BE49-F238E27FC236}">
                <a16:creationId xmlns:a16="http://schemas.microsoft.com/office/drawing/2014/main" id="{51200B8B-DBC8-40B3-9014-4AA628726D2B}"/>
              </a:ext>
            </a:extLst>
          </p:cNvPr>
          <p:cNvSpPr>
            <a:spLocks noGrp="1"/>
          </p:cNvSpPr>
          <p:nvPr>
            <p:ph type="sldNum" sz="quarter" idx="15"/>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2555742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1" y="457200"/>
            <a:ext cx="10668000" cy="4137025"/>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4733925"/>
            <a:ext cx="10668000" cy="13811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6210300"/>
            <a:ext cx="10668000" cy="190500"/>
          </a:xfrm>
        </p:spPr>
        <p:txBody>
          <a:bodyPr lIns="0" tIns="0" rIns="0" bIns="0"/>
          <a:lstStyle>
            <a:lvl1pPr>
              <a:defRPr sz="1400" i="1"/>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5382785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Section Brea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762000" y="152400"/>
            <a:ext cx="11277599" cy="6553200"/>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p:nvPr>
        </p:nvSpPr>
        <p:spPr>
          <a:xfrm>
            <a:off x="1066800" y="1762125"/>
            <a:ext cx="10668000" cy="13811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3238500"/>
            <a:ext cx="10668000" cy="190500"/>
          </a:xfrm>
        </p:spPr>
        <p:txBody>
          <a:bodyPr lIns="0" tIns="0" rIns="0" bIns="0"/>
          <a:lstStyle>
            <a:lvl1pPr>
              <a:defRPr sz="1400" i="1">
                <a:solidFill>
                  <a:schemeClr val="bg1"/>
                </a:solidFill>
              </a:defRPr>
            </a:lvl1pPr>
          </a:lstStyle>
          <a:p>
            <a:pPr lvl="0"/>
            <a:r>
              <a:rPr lang="en-US"/>
              <a:t>Click to edit Master text styles</a:t>
            </a:r>
          </a:p>
        </p:txBody>
      </p:sp>
      <p:sp>
        <p:nvSpPr>
          <p:cNvPr id="5" name="Footer Placeholder 4">
            <a:extLst>
              <a:ext uri="{FF2B5EF4-FFF2-40B4-BE49-F238E27FC236}">
                <a16:creationId xmlns:a16="http://schemas.microsoft.com/office/drawing/2014/main" id="{23B115B0-BD3E-41BE-B840-AA2EA0A4F674}"/>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33B38526-5221-4A3C-9F61-E822E3595F92}"/>
              </a:ext>
            </a:extLst>
          </p:cNvPr>
          <p:cNvSpPr>
            <a:spLocks noGrp="1"/>
          </p:cNvSpPr>
          <p:nvPr>
            <p:ph type="sldNum" sz="quarter" idx="1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4882171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At A Glanc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1066800" y="457221"/>
            <a:ext cx="10668000" cy="4137004"/>
          </a:xfrm>
        </p:spPr>
        <p:txBody>
          <a:bodyPr/>
          <a:lstStyle/>
          <a:p>
            <a:endParaRPr lang="en-US"/>
          </a:p>
        </p:txBody>
      </p:sp>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1066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1066800" y="5530850"/>
            <a:ext cx="1905000" cy="1174750"/>
          </a:xfrm>
        </p:spPr>
        <p:txBody>
          <a:bodyPr lIns="0" tIns="0" rIns="0" bIns="0"/>
          <a:lstStyle>
            <a:lvl1pPr>
              <a:defRPr sz="1200" i="0"/>
            </a:lvl1pPr>
          </a:lstStyle>
          <a:p>
            <a:pPr lvl="0"/>
            <a:r>
              <a:rPr lang="en-US"/>
              <a:t>Click to edit Master text styles</a:t>
            </a:r>
          </a:p>
        </p:txBody>
      </p:sp>
      <p:sp>
        <p:nvSpPr>
          <p:cNvPr id="9" name="Text Placeholder 8">
            <a:extLst>
              <a:ext uri="{FF2B5EF4-FFF2-40B4-BE49-F238E27FC236}">
                <a16:creationId xmlns:a16="http://schemas.microsoft.com/office/drawing/2014/main" id="{1921450D-7BE8-4C97-BC72-B5A44D7B6D37}"/>
              </a:ext>
            </a:extLst>
          </p:cNvPr>
          <p:cNvSpPr>
            <a:spLocks noGrp="1"/>
          </p:cNvSpPr>
          <p:nvPr>
            <p:ph type="body" sz="quarter" idx="14" hasCustomPrompt="1"/>
          </p:nvPr>
        </p:nvSpPr>
        <p:spPr>
          <a:xfrm>
            <a:off x="32575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1" name="Text Placeholder 5">
            <a:extLst>
              <a:ext uri="{FF2B5EF4-FFF2-40B4-BE49-F238E27FC236}">
                <a16:creationId xmlns:a16="http://schemas.microsoft.com/office/drawing/2014/main" id="{0C6BC6FA-ECFD-46BF-9338-A1A883DF095D}"/>
              </a:ext>
            </a:extLst>
          </p:cNvPr>
          <p:cNvSpPr>
            <a:spLocks noGrp="1"/>
          </p:cNvSpPr>
          <p:nvPr>
            <p:ph type="body" sz="quarter" idx="15"/>
          </p:nvPr>
        </p:nvSpPr>
        <p:spPr>
          <a:xfrm>
            <a:off x="3257550" y="5530850"/>
            <a:ext cx="1905000" cy="1174750"/>
          </a:xfrm>
        </p:spPr>
        <p:txBody>
          <a:bodyPr lIns="0" tIns="0" rIns="0" bIns="0"/>
          <a:lstStyle>
            <a:lvl1pPr>
              <a:defRPr sz="1200" i="0"/>
            </a:lvl1pPr>
          </a:lstStyle>
          <a:p>
            <a:pPr lvl="0"/>
            <a:r>
              <a:rPr lang="en-US"/>
              <a:t>Click to edit Master text styles</a:t>
            </a:r>
          </a:p>
        </p:txBody>
      </p:sp>
      <p:sp>
        <p:nvSpPr>
          <p:cNvPr id="13" name="Text Placeholder 8">
            <a:extLst>
              <a:ext uri="{FF2B5EF4-FFF2-40B4-BE49-F238E27FC236}">
                <a16:creationId xmlns:a16="http://schemas.microsoft.com/office/drawing/2014/main" id="{57AA8049-04C1-4A93-8501-ABA07D6070D9}"/>
              </a:ext>
            </a:extLst>
          </p:cNvPr>
          <p:cNvSpPr>
            <a:spLocks noGrp="1"/>
          </p:cNvSpPr>
          <p:nvPr>
            <p:ph type="body" sz="quarter" idx="16" hasCustomPrompt="1"/>
          </p:nvPr>
        </p:nvSpPr>
        <p:spPr>
          <a:xfrm>
            <a:off x="54483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4" name="Text Placeholder 5">
            <a:extLst>
              <a:ext uri="{FF2B5EF4-FFF2-40B4-BE49-F238E27FC236}">
                <a16:creationId xmlns:a16="http://schemas.microsoft.com/office/drawing/2014/main" id="{83BD83BD-A1D7-48DB-973C-32D8113AF298}"/>
              </a:ext>
            </a:extLst>
          </p:cNvPr>
          <p:cNvSpPr>
            <a:spLocks noGrp="1"/>
          </p:cNvSpPr>
          <p:nvPr>
            <p:ph type="body" sz="quarter" idx="17"/>
          </p:nvPr>
        </p:nvSpPr>
        <p:spPr>
          <a:xfrm>
            <a:off x="5448300" y="5530850"/>
            <a:ext cx="1905000" cy="1174750"/>
          </a:xfrm>
        </p:spPr>
        <p:txBody>
          <a:bodyPr lIns="0" tIns="0" rIns="0" bIns="0"/>
          <a:lstStyle>
            <a:lvl1pPr>
              <a:defRPr sz="1200" i="0"/>
            </a:lvl1pPr>
          </a:lstStyle>
          <a:p>
            <a:pPr lvl="0"/>
            <a:r>
              <a:rPr lang="en-US"/>
              <a:t>Click to edit Master text styles</a:t>
            </a:r>
          </a:p>
        </p:txBody>
      </p:sp>
      <p:sp>
        <p:nvSpPr>
          <p:cNvPr id="15" name="Text Placeholder 8">
            <a:extLst>
              <a:ext uri="{FF2B5EF4-FFF2-40B4-BE49-F238E27FC236}">
                <a16:creationId xmlns:a16="http://schemas.microsoft.com/office/drawing/2014/main" id="{EAFB6FCE-A5EA-4E5E-A26A-A36193103E6D}"/>
              </a:ext>
            </a:extLst>
          </p:cNvPr>
          <p:cNvSpPr>
            <a:spLocks noGrp="1"/>
          </p:cNvSpPr>
          <p:nvPr>
            <p:ph type="body" sz="quarter" idx="18" hasCustomPrompt="1"/>
          </p:nvPr>
        </p:nvSpPr>
        <p:spPr>
          <a:xfrm>
            <a:off x="763905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6" name="Text Placeholder 5">
            <a:extLst>
              <a:ext uri="{FF2B5EF4-FFF2-40B4-BE49-F238E27FC236}">
                <a16:creationId xmlns:a16="http://schemas.microsoft.com/office/drawing/2014/main" id="{14D71C6A-4879-4DED-86B5-2B3299A885FF}"/>
              </a:ext>
            </a:extLst>
          </p:cNvPr>
          <p:cNvSpPr>
            <a:spLocks noGrp="1"/>
          </p:cNvSpPr>
          <p:nvPr>
            <p:ph type="body" sz="quarter" idx="19"/>
          </p:nvPr>
        </p:nvSpPr>
        <p:spPr>
          <a:xfrm>
            <a:off x="7639050" y="5530850"/>
            <a:ext cx="1905000" cy="1174750"/>
          </a:xfrm>
        </p:spPr>
        <p:txBody>
          <a:bodyPr lIns="0" tIns="0" rIns="0" bIns="0"/>
          <a:lstStyle>
            <a:lvl1pPr>
              <a:defRPr sz="1200" i="0"/>
            </a:lvl1pPr>
          </a:lstStyle>
          <a:p>
            <a:pPr lvl="0"/>
            <a:r>
              <a:rPr lang="en-US"/>
              <a:t>Click to edit Master text styles</a:t>
            </a:r>
          </a:p>
        </p:txBody>
      </p:sp>
      <p:sp>
        <p:nvSpPr>
          <p:cNvPr id="17" name="Text Placeholder 8">
            <a:extLst>
              <a:ext uri="{FF2B5EF4-FFF2-40B4-BE49-F238E27FC236}">
                <a16:creationId xmlns:a16="http://schemas.microsoft.com/office/drawing/2014/main" id="{47A0E548-617F-47E0-8B2C-FBEFD0583294}"/>
              </a:ext>
            </a:extLst>
          </p:cNvPr>
          <p:cNvSpPr>
            <a:spLocks noGrp="1"/>
          </p:cNvSpPr>
          <p:nvPr>
            <p:ph type="body" sz="quarter" idx="20" hasCustomPrompt="1"/>
          </p:nvPr>
        </p:nvSpPr>
        <p:spPr>
          <a:xfrm>
            <a:off x="9829800" y="4733925"/>
            <a:ext cx="1905000" cy="657225"/>
          </a:xfrm>
        </p:spPr>
        <p:txBody>
          <a:bodyPr lIns="0" tIns="0" rIns="0" bIns="0" anchor="b"/>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8" name="Text Placeholder 5">
            <a:extLst>
              <a:ext uri="{FF2B5EF4-FFF2-40B4-BE49-F238E27FC236}">
                <a16:creationId xmlns:a16="http://schemas.microsoft.com/office/drawing/2014/main" id="{3BC6D36F-0BA1-4419-9773-C50E419732B6}"/>
              </a:ext>
            </a:extLst>
          </p:cNvPr>
          <p:cNvSpPr>
            <a:spLocks noGrp="1"/>
          </p:cNvSpPr>
          <p:nvPr>
            <p:ph type="body" sz="quarter" idx="21"/>
          </p:nvPr>
        </p:nvSpPr>
        <p:spPr>
          <a:xfrm>
            <a:off x="9829800" y="5530850"/>
            <a:ext cx="1905000" cy="1174750"/>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7C44AB57-12B8-475B-9D51-C2C4439E8FCE}"/>
              </a:ext>
            </a:extLst>
          </p:cNvPr>
          <p:cNvSpPr>
            <a:spLocks noGrp="1"/>
          </p:cNvSpPr>
          <p:nvPr>
            <p:ph type="ftr" sz="quarter" idx="22"/>
          </p:nvPr>
        </p:nvSpPr>
        <p:spPr/>
        <p:txBody>
          <a:bodyPr/>
          <a:lstStyle/>
          <a:p>
            <a:endParaRPr lang="en-US"/>
          </a:p>
        </p:txBody>
      </p:sp>
      <p:sp>
        <p:nvSpPr>
          <p:cNvPr id="5" name="Slide Number Placeholder 4">
            <a:extLst>
              <a:ext uri="{FF2B5EF4-FFF2-40B4-BE49-F238E27FC236}">
                <a16:creationId xmlns:a16="http://schemas.microsoft.com/office/drawing/2014/main" id="{42192896-65D0-40C9-9564-2D2D6D3E76B9}"/>
              </a:ext>
            </a:extLst>
          </p:cNvPr>
          <p:cNvSpPr>
            <a:spLocks noGrp="1"/>
          </p:cNvSpPr>
          <p:nvPr>
            <p:ph type="sldNum" sz="quarter" idx="2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7225057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At A Glanc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0" name="Text Placeholder 8">
            <a:extLst>
              <a:ext uri="{FF2B5EF4-FFF2-40B4-BE49-F238E27FC236}">
                <a16:creationId xmlns:a16="http://schemas.microsoft.com/office/drawing/2014/main" id="{49099E08-5F7F-4492-82F6-DC32A1B6912F}"/>
              </a:ext>
            </a:extLst>
          </p:cNvPr>
          <p:cNvSpPr>
            <a:spLocks noGrp="1"/>
          </p:cNvSpPr>
          <p:nvPr>
            <p:ph type="body" sz="quarter" idx="11" hasCustomPrompt="1"/>
          </p:nvPr>
        </p:nvSpPr>
        <p:spPr>
          <a:xfrm>
            <a:off x="3514724" y="1587408"/>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12" name="Text Placeholder 5">
            <a:extLst>
              <a:ext uri="{FF2B5EF4-FFF2-40B4-BE49-F238E27FC236}">
                <a16:creationId xmlns:a16="http://schemas.microsoft.com/office/drawing/2014/main" id="{F29CDFEF-37F5-4879-9359-320601349343}"/>
              </a:ext>
            </a:extLst>
          </p:cNvPr>
          <p:cNvSpPr>
            <a:spLocks noGrp="1"/>
          </p:cNvSpPr>
          <p:nvPr>
            <p:ph type="body" sz="quarter" idx="12"/>
          </p:nvPr>
        </p:nvSpPr>
        <p:spPr>
          <a:xfrm>
            <a:off x="3514724" y="2384333"/>
            <a:ext cx="2581276" cy="1422418"/>
          </a:xfrm>
        </p:spPr>
        <p:txBody>
          <a:bodyPr lIns="0" tIns="0" rIns="0" bIns="0"/>
          <a:lstStyle>
            <a:lvl1pPr>
              <a:defRPr sz="1200" i="0"/>
            </a:lvl1pPr>
          </a:lstStyle>
          <a:p>
            <a:pPr lvl="0"/>
            <a:r>
              <a:rPr lang="en-US"/>
              <a:t>Click to edit Master text styles</a:t>
            </a:r>
          </a:p>
        </p:txBody>
      </p:sp>
      <p:sp>
        <p:nvSpPr>
          <p:cNvPr id="5" name="Picture Placeholder 4">
            <a:extLst>
              <a:ext uri="{FF2B5EF4-FFF2-40B4-BE49-F238E27FC236}">
                <a16:creationId xmlns:a16="http://schemas.microsoft.com/office/drawing/2014/main" id="{89BF1FE0-3368-4FAF-8B24-24FFA1246886}"/>
              </a:ext>
            </a:extLst>
          </p:cNvPr>
          <p:cNvSpPr>
            <a:spLocks noGrp="1"/>
          </p:cNvSpPr>
          <p:nvPr>
            <p:ph type="pic" sz="quarter" idx="22"/>
          </p:nvPr>
        </p:nvSpPr>
        <p:spPr>
          <a:xfrm>
            <a:off x="1066800" y="1596954"/>
            <a:ext cx="2209797" cy="2209797"/>
          </a:xfrm>
        </p:spPr>
        <p:txBody>
          <a:bodyPr/>
          <a:lstStyle/>
          <a:p>
            <a:endParaRPr lang="en-US"/>
          </a:p>
        </p:txBody>
      </p:sp>
      <p:sp>
        <p:nvSpPr>
          <p:cNvPr id="20" name="Text Placeholder 8">
            <a:extLst>
              <a:ext uri="{FF2B5EF4-FFF2-40B4-BE49-F238E27FC236}">
                <a16:creationId xmlns:a16="http://schemas.microsoft.com/office/drawing/2014/main" id="{AEB8279A-3DF8-4A7C-8D69-A02C906A474D}"/>
              </a:ext>
            </a:extLst>
          </p:cNvPr>
          <p:cNvSpPr>
            <a:spLocks noGrp="1"/>
          </p:cNvSpPr>
          <p:nvPr>
            <p:ph type="body" sz="quarter" idx="23" hasCustomPrompt="1"/>
          </p:nvPr>
        </p:nvSpPr>
        <p:spPr>
          <a:xfrm>
            <a:off x="3514724" y="4181457"/>
            <a:ext cx="2581276"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1" name="Text Placeholder 5">
            <a:extLst>
              <a:ext uri="{FF2B5EF4-FFF2-40B4-BE49-F238E27FC236}">
                <a16:creationId xmlns:a16="http://schemas.microsoft.com/office/drawing/2014/main" id="{E1B394B2-159A-461A-8D78-214CC9D97EEC}"/>
              </a:ext>
            </a:extLst>
          </p:cNvPr>
          <p:cNvSpPr>
            <a:spLocks noGrp="1"/>
          </p:cNvSpPr>
          <p:nvPr>
            <p:ph type="body" sz="quarter" idx="24"/>
          </p:nvPr>
        </p:nvSpPr>
        <p:spPr>
          <a:xfrm>
            <a:off x="3514724" y="4978382"/>
            <a:ext cx="2581276" cy="1422418"/>
          </a:xfrm>
        </p:spPr>
        <p:txBody>
          <a:bodyPr lIns="0" tIns="0" rIns="0" bIns="0"/>
          <a:lstStyle>
            <a:lvl1pPr>
              <a:defRPr sz="1200" i="0"/>
            </a:lvl1pPr>
          </a:lstStyle>
          <a:p>
            <a:pPr lvl="0"/>
            <a:r>
              <a:rPr lang="en-US"/>
              <a:t>Click to edit Master text styles</a:t>
            </a:r>
          </a:p>
        </p:txBody>
      </p:sp>
      <p:sp>
        <p:nvSpPr>
          <p:cNvPr id="22" name="Picture Placeholder 4">
            <a:extLst>
              <a:ext uri="{FF2B5EF4-FFF2-40B4-BE49-F238E27FC236}">
                <a16:creationId xmlns:a16="http://schemas.microsoft.com/office/drawing/2014/main" id="{9A9C0B5B-6AB8-4937-996E-0C7F4588904D}"/>
              </a:ext>
            </a:extLst>
          </p:cNvPr>
          <p:cNvSpPr>
            <a:spLocks noGrp="1"/>
          </p:cNvSpPr>
          <p:nvPr>
            <p:ph type="pic" sz="quarter" idx="25"/>
          </p:nvPr>
        </p:nvSpPr>
        <p:spPr>
          <a:xfrm>
            <a:off x="1066800" y="4191003"/>
            <a:ext cx="2209797" cy="2209797"/>
          </a:xfrm>
        </p:spPr>
        <p:txBody>
          <a:bodyPr/>
          <a:lstStyle/>
          <a:p>
            <a:endParaRPr lang="en-US"/>
          </a:p>
        </p:txBody>
      </p:sp>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1587408"/>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2384333"/>
            <a:ext cx="2581275" cy="1422418"/>
          </a:xfrm>
        </p:spPr>
        <p:txBody>
          <a:bodyPr lIns="0" tIns="0" rIns="0" bIns="0"/>
          <a:lstStyle>
            <a:lvl1pPr>
              <a:defRPr sz="1200" i="0"/>
            </a:lvl1pPr>
          </a:lstStyle>
          <a:p>
            <a:pPr lvl="0"/>
            <a:r>
              <a:rPr lang="en-US"/>
              <a:t>Click to edit Master text styles</a:t>
            </a:r>
          </a:p>
        </p:txBody>
      </p:sp>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705601" y="1596954"/>
            <a:ext cx="2209797" cy="2209797"/>
          </a:xfrm>
        </p:spPr>
        <p:txBody>
          <a:bodyPr/>
          <a:lstStyle/>
          <a:p>
            <a:endParaRPr lang="en-US"/>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181457"/>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4978382"/>
            <a:ext cx="2581275" cy="1422418"/>
          </a:xfrm>
        </p:spPr>
        <p:txBody>
          <a:bodyPr lIns="0" tIns="0" rIns="0" bIns="0"/>
          <a:lstStyle>
            <a:lvl1pPr>
              <a:defRPr sz="1200" i="0"/>
            </a:lvl1pPr>
          </a:lstStyle>
          <a:p>
            <a:pPr lvl="0"/>
            <a:r>
              <a:rPr lang="en-US"/>
              <a:t>Click to edit Master text styles</a:t>
            </a:r>
          </a:p>
        </p:txBody>
      </p:sp>
      <p:sp>
        <p:nvSpPr>
          <p:cNvPr id="28" name="Picture Placeholder 4">
            <a:extLst>
              <a:ext uri="{FF2B5EF4-FFF2-40B4-BE49-F238E27FC236}">
                <a16:creationId xmlns:a16="http://schemas.microsoft.com/office/drawing/2014/main" id="{5A755C51-FFE2-4C8E-80B4-43AD6AD27F76}"/>
              </a:ext>
            </a:extLst>
          </p:cNvPr>
          <p:cNvSpPr>
            <a:spLocks noGrp="1"/>
          </p:cNvSpPr>
          <p:nvPr>
            <p:ph type="pic" sz="quarter" idx="31"/>
          </p:nvPr>
        </p:nvSpPr>
        <p:spPr>
          <a:xfrm>
            <a:off x="6705601" y="4191003"/>
            <a:ext cx="2209797" cy="2209797"/>
          </a:xfrm>
        </p:spPr>
        <p:txBody>
          <a:bodyPr/>
          <a:lstStyle/>
          <a:p>
            <a:endParaRPr lang="en-US"/>
          </a:p>
        </p:txBody>
      </p:sp>
      <p:sp>
        <p:nvSpPr>
          <p:cNvPr id="29" name="Text Placeholder 8">
            <a:extLst>
              <a:ext uri="{FF2B5EF4-FFF2-40B4-BE49-F238E27FC236}">
                <a16:creationId xmlns:a16="http://schemas.microsoft.com/office/drawing/2014/main" id="{F9BED114-D654-41EA-9F9D-8F2D466D08B5}"/>
              </a:ext>
            </a:extLst>
          </p:cNvPr>
          <p:cNvSpPr>
            <a:spLocks noGrp="1"/>
          </p:cNvSpPr>
          <p:nvPr>
            <p:ph type="body" sz="quarter" idx="32"/>
          </p:nvPr>
        </p:nvSpPr>
        <p:spPr>
          <a:xfrm>
            <a:off x="1066800" y="7620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E4DDD1D-A03B-4820-A5F2-6E9BD4780583}"/>
              </a:ext>
            </a:extLst>
          </p:cNvPr>
          <p:cNvSpPr>
            <a:spLocks noGrp="1"/>
          </p:cNvSpPr>
          <p:nvPr>
            <p:ph type="ftr" sz="quarter" idx="33"/>
          </p:nvPr>
        </p:nvSpPr>
        <p:spPr/>
        <p:txBody>
          <a:bodyPr/>
          <a:lstStyle/>
          <a:p>
            <a:endParaRPr lang="en-US"/>
          </a:p>
        </p:txBody>
      </p:sp>
      <p:sp>
        <p:nvSpPr>
          <p:cNvPr id="6" name="Slide Number Placeholder 5">
            <a:extLst>
              <a:ext uri="{FF2B5EF4-FFF2-40B4-BE49-F238E27FC236}">
                <a16:creationId xmlns:a16="http://schemas.microsoft.com/office/drawing/2014/main" id="{178A0736-A6B5-42D0-8D65-C1BB31FF2553}"/>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756164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At A Glance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8" name="Picture Placeholder 6">
            <a:extLst>
              <a:ext uri="{FF2B5EF4-FFF2-40B4-BE49-F238E27FC236}">
                <a16:creationId xmlns:a16="http://schemas.microsoft.com/office/drawing/2014/main" id="{44819F9F-529B-4688-96BD-B28728F58AC0}"/>
              </a:ext>
            </a:extLst>
          </p:cNvPr>
          <p:cNvSpPr>
            <a:spLocks noGrp="1"/>
          </p:cNvSpPr>
          <p:nvPr>
            <p:ph type="pic" sz="quarter" idx="10"/>
          </p:nvPr>
        </p:nvSpPr>
        <p:spPr>
          <a:xfrm>
            <a:off x="609601" y="0"/>
            <a:ext cx="11582399" cy="6858000"/>
          </a:xfrm>
        </p:spPr>
        <p:txBody>
          <a:bodyPr/>
          <a:lstStyle/>
          <a:p>
            <a:endParaRPr lang="en-US"/>
          </a:p>
        </p:txBody>
      </p:sp>
      <p:sp>
        <p:nvSpPr>
          <p:cNvPr id="19" name="Text Placeholder 8">
            <a:extLst>
              <a:ext uri="{FF2B5EF4-FFF2-40B4-BE49-F238E27FC236}">
                <a16:creationId xmlns:a16="http://schemas.microsoft.com/office/drawing/2014/main" id="{0DD7165C-64AE-49F1-BBB7-91279DC8F669}"/>
              </a:ext>
            </a:extLst>
          </p:cNvPr>
          <p:cNvSpPr>
            <a:spLocks noGrp="1"/>
          </p:cNvSpPr>
          <p:nvPr>
            <p:ph type="body" sz="quarter" idx="26" hasCustomPrompt="1"/>
          </p:nvPr>
        </p:nvSpPr>
        <p:spPr>
          <a:xfrm>
            <a:off x="8848725" y="0"/>
            <a:ext cx="2581275" cy="6858000"/>
          </a:xfrm>
          <a:solidFill>
            <a:srgbClr val="222222"/>
          </a:solidFill>
        </p:spPr>
        <p:txBody>
          <a:bodyPr lIns="182880" tIns="91440" rIns="91440" bIns="91440" anchor="ctr"/>
          <a:lstStyle>
            <a:lvl1pPr>
              <a:lnSpc>
                <a:spcPct val="150000"/>
              </a:lnSpc>
              <a:spcBef>
                <a:spcPts val="0"/>
              </a:spcBef>
              <a:defRPr sz="3200" b="0">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a:p>
            <a:pPr lvl="0"/>
            <a:r>
              <a:rPr lang="en-US"/>
              <a:t>02</a:t>
            </a:r>
          </a:p>
          <a:p>
            <a:pPr lvl="0"/>
            <a:r>
              <a:rPr lang="en-US"/>
              <a:t>03</a:t>
            </a:r>
          </a:p>
          <a:p>
            <a:pPr lvl="0"/>
            <a:r>
              <a:rPr lang="en-US"/>
              <a:t>04</a:t>
            </a:r>
          </a:p>
        </p:txBody>
      </p:sp>
      <p:sp>
        <p:nvSpPr>
          <p:cNvPr id="3" name="Footer Placeholder 2">
            <a:extLst>
              <a:ext uri="{FF2B5EF4-FFF2-40B4-BE49-F238E27FC236}">
                <a16:creationId xmlns:a16="http://schemas.microsoft.com/office/drawing/2014/main" id="{E10C63EB-14F8-4C7F-B366-7652B02B4CA9}"/>
              </a:ext>
            </a:extLst>
          </p:cNvPr>
          <p:cNvSpPr>
            <a:spLocks noGrp="1"/>
          </p:cNvSpPr>
          <p:nvPr>
            <p:ph type="ftr" sz="quarter" idx="27"/>
          </p:nvPr>
        </p:nvSpPr>
        <p:spPr/>
        <p:txBody>
          <a:bodyPr/>
          <a:lstStyle/>
          <a:p>
            <a:endParaRPr lang="en-US"/>
          </a:p>
        </p:txBody>
      </p:sp>
      <p:sp>
        <p:nvSpPr>
          <p:cNvPr id="5" name="Slide Number Placeholder 4">
            <a:extLst>
              <a:ext uri="{FF2B5EF4-FFF2-40B4-BE49-F238E27FC236}">
                <a16:creationId xmlns:a16="http://schemas.microsoft.com/office/drawing/2014/main" id="{6C2B1008-F862-49B2-A023-0624330D7720}"/>
              </a:ext>
            </a:extLst>
          </p:cNvPr>
          <p:cNvSpPr>
            <a:spLocks noGrp="1"/>
          </p:cNvSpPr>
          <p:nvPr>
            <p:ph type="sldNum" sz="quarter" idx="28"/>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2709610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At A Glance - 4">
    <p:spTree>
      <p:nvGrpSpPr>
        <p:cNvPr id="1" name=""/>
        <p:cNvGrpSpPr/>
        <p:nvPr/>
      </p:nvGrpSpPr>
      <p:grpSpPr>
        <a:xfrm>
          <a:off x="0" y="0"/>
          <a:ext cx="0" cy="0"/>
          <a:chOff x="0" y="0"/>
          <a:chExt cx="0" cy="0"/>
        </a:xfrm>
      </p:grpSpPr>
      <p:sp>
        <p:nvSpPr>
          <p:cNvPr id="25" name="Picture Placeholder 4">
            <a:extLst>
              <a:ext uri="{FF2B5EF4-FFF2-40B4-BE49-F238E27FC236}">
                <a16:creationId xmlns:a16="http://schemas.microsoft.com/office/drawing/2014/main" id="{1283C145-F66F-43A3-8BC0-5DC8B711AC1C}"/>
              </a:ext>
            </a:extLst>
          </p:cNvPr>
          <p:cNvSpPr>
            <a:spLocks noGrp="1"/>
          </p:cNvSpPr>
          <p:nvPr>
            <p:ph type="pic" sz="quarter" idx="28"/>
          </p:nvPr>
        </p:nvSpPr>
        <p:spPr>
          <a:xfrm>
            <a:off x="609600" y="0"/>
            <a:ext cx="8086725" cy="68580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23" name="Text Placeholder 8">
            <a:extLst>
              <a:ext uri="{FF2B5EF4-FFF2-40B4-BE49-F238E27FC236}">
                <a16:creationId xmlns:a16="http://schemas.microsoft.com/office/drawing/2014/main" id="{55241A35-7BE1-46DC-B173-FA928A6C20B0}"/>
              </a:ext>
            </a:extLst>
          </p:cNvPr>
          <p:cNvSpPr>
            <a:spLocks noGrp="1"/>
          </p:cNvSpPr>
          <p:nvPr>
            <p:ph type="body" sz="quarter" idx="26" hasCustomPrompt="1"/>
          </p:nvPr>
        </p:nvSpPr>
        <p:spPr>
          <a:xfrm>
            <a:off x="9153525" y="2819391"/>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02</a:t>
            </a:r>
          </a:p>
        </p:txBody>
      </p:sp>
      <p:sp>
        <p:nvSpPr>
          <p:cNvPr id="24" name="Text Placeholder 5">
            <a:extLst>
              <a:ext uri="{FF2B5EF4-FFF2-40B4-BE49-F238E27FC236}">
                <a16:creationId xmlns:a16="http://schemas.microsoft.com/office/drawing/2014/main" id="{6E76E35B-45D4-4740-BC9A-A507ABC08A01}"/>
              </a:ext>
            </a:extLst>
          </p:cNvPr>
          <p:cNvSpPr>
            <a:spLocks noGrp="1"/>
          </p:cNvSpPr>
          <p:nvPr>
            <p:ph type="body" sz="quarter" idx="27"/>
          </p:nvPr>
        </p:nvSpPr>
        <p:spPr>
          <a:xfrm>
            <a:off x="9153525" y="3616316"/>
            <a:ext cx="2581275" cy="1031893"/>
          </a:xfrm>
        </p:spPr>
        <p:txBody>
          <a:bodyPr lIns="0" tIns="0" rIns="0" bIns="0"/>
          <a:lstStyle>
            <a:lvl1pPr>
              <a:defRPr sz="1200" i="0"/>
            </a:lvl1pPr>
          </a:lstStyle>
          <a:p>
            <a:pPr lvl="0"/>
            <a:r>
              <a:rPr lang="en-US"/>
              <a:t>Click to edit Master text styles</a:t>
            </a:r>
          </a:p>
        </p:txBody>
      </p:sp>
      <p:sp>
        <p:nvSpPr>
          <p:cNvPr id="26" name="Text Placeholder 8">
            <a:extLst>
              <a:ext uri="{FF2B5EF4-FFF2-40B4-BE49-F238E27FC236}">
                <a16:creationId xmlns:a16="http://schemas.microsoft.com/office/drawing/2014/main" id="{4B6CD1C4-38E7-4B97-A027-97E0DD5CB27E}"/>
              </a:ext>
            </a:extLst>
          </p:cNvPr>
          <p:cNvSpPr>
            <a:spLocks noGrp="1"/>
          </p:cNvSpPr>
          <p:nvPr>
            <p:ph type="body" sz="quarter" idx="29" hasCustomPrompt="1"/>
          </p:nvPr>
        </p:nvSpPr>
        <p:spPr>
          <a:xfrm>
            <a:off x="9153525" y="4876782"/>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03</a:t>
            </a:r>
          </a:p>
        </p:txBody>
      </p:sp>
      <p:sp>
        <p:nvSpPr>
          <p:cNvPr id="27" name="Text Placeholder 5">
            <a:extLst>
              <a:ext uri="{FF2B5EF4-FFF2-40B4-BE49-F238E27FC236}">
                <a16:creationId xmlns:a16="http://schemas.microsoft.com/office/drawing/2014/main" id="{5B92C89F-6BA2-4F4E-B767-F2E9ACAAB9FF}"/>
              </a:ext>
            </a:extLst>
          </p:cNvPr>
          <p:cNvSpPr>
            <a:spLocks noGrp="1"/>
          </p:cNvSpPr>
          <p:nvPr>
            <p:ph type="body" sz="quarter" idx="30"/>
          </p:nvPr>
        </p:nvSpPr>
        <p:spPr>
          <a:xfrm>
            <a:off x="9153525" y="5673707"/>
            <a:ext cx="2581275" cy="1031893"/>
          </a:xfrm>
        </p:spPr>
        <p:txBody>
          <a:bodyPr lIns="0" tIns="0" rIns="0" bIns="0"/>
          <a:lstStyle>
            <a:lvl1pPr>
              <a:defRPr sz="1200" i="0"/>
            </a:lvl1pPr>
          </a:lstStyle>
          <a:p>
            <a:pPr lvl="0"/>
            <a:r>
              <a:rPr lang="en-US"/>
              <a:t>Click to edit Master text styles</a:t>
            </a:r>
          </a:p>
        </p:txBody>
      </p:sp>
      <p:sp>
        <p:nvSpPr>
          <p:cNvPr id="30" name="Text Placeholder 8">
            <a:extLst>
              <a:ext uri="{FF2B5EF4-FFF2-40B4-BE49-F238E27FC236}">
                <a16:creationId xmlns:a16="http://schemas.microsoft.com/office/drawing/2014/main" id="{A1E03138-F0A8-47AD-AA18-923636430F48}"/>
              </a:ext>
            </a:extLst>
          </p:cNvPr>
          <p:cNvSpPr>
            <a:spLocks noGrp="1"/>
          </p:cNvSpPr>
          <p:nvPr>
            <p:ph type="body" sz="quarter" idx="31" hasCustomPrompt="1"/>
          </p:nvPr>
        </p:nvSpPr>
        <p:spPr>
          <a:xfrm>
            <a:off x="9153525" y="762000"/>
            <a:ext cx="2581275" cy="657225"/>
          </a:xfrm>
        </p:spPr>
        <p:txBody>
          <a:bodyPr lIns="0" tIns="0" rIns="0" bIns="0"/>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01</a:t>
            </a:r>
          </a:p>
        </p:txBody>
      </p:sp>
      <p:sp>
        <p:nvSpPr>
          <p:cNvPr id="31" name="Text Placeholder 5">
            <a:extLst>
              <a:ext uri="{FF2B5EF4-FFF2-40B4-BE49-F238E27FC236}">
                <a16:creationId xmlns:a16="http://schemas.microsoft.com/office/drawing/2014/main" id="{343E449B-D6ED-49BF-BAED-E6DF822E20D0}"/>
              </a:ext>
            </a:extLst>
          </p:cNvPr>
          <p:cNvSpPr>
            <a:spLocks noGrp="1"/>
          </p:cNvSpPr>
          <p:nvPr>
            <p:ph type="body" sz="quarter" idx="32"/>
          </p:nvPr>
        </p:nvSpPr>
        <p:spPr>
          <a:xfrm>
            <a:off x="9153525" y="1558925"/>
            <a:ext cx="2581275" cy="1031893"/>
          </a:xfrm>
        </p:spPr>
        <p:txBody>
          <a:bodyPr lIns="0" tIns="0" rIns="0" bIns="0"/>
          <a:lstStyle>
            <a:lvl1pPr>
              <a:defRPr sz="1200" i="0"/>
            </a:lvl1pPr>
          </a:lstStyle>
          <a:p>
            <a:pPr lvl="0"/>
            <a:r>
              <a:rPr lang="en-US"/>
              <a:t>Click to edit Master text styles</a:t>
            </a:r>
          </a:p>
        </p:txBody>
      </p:sp>
      <p:sp>
        <p:nvSpPr>
          <p:cNvPr id="3" name="Footer Placeholder 2">
            <a:extLst>
              <a:ext uri="{FF2B5EF4-FFF2-40B4-BE49-F238E27FC236}">
                <a16:creationId xmlns:a16="http://schemas.microsoft.com/office/drawing/2014/main" id="{C821D42C-ADE4-4F80-8638-02BB8583AAA6}"/>
              </a:ext>
            </a:extLst>
          </p:cNvPr>
          <p:cNvSpPr>
            <a:spLocks noGrp="1"/>
          </p:cNvSpPr>
          <p:nvPr>
            <p:ph type="ftr" sz="quarter" idx="33"/>
          </p:nvPr>
        </p:nvSpPr>
        <p:spPr/>
        <p:txBody>
          <a:bodyPr/>
          <a:lstStyle/>
          <a:p>
            <a:endParaRPr lang="en-US"/>
          </a:p>
        </p:txBody>
      </p:sp>
      <p:sp>
        <p:nvSpPr>
          <p:cNvPr id="5" name="Slide Number Placeholder 4">
            <a:extLst>
              <a:ext uri="{FF2B5EF4-FFF2-40B4-BE49-F238E27FC236}">
                <a16:creationId xmlns:a16="http://schemas.microsoft.com/office/drawing/2014/main" id="{405E4355-00E3-4D69-A536-99214F1D5919}"/>
              </a:ext>
            </a:extLst>
          </p:cNvPr>
          <p:cNvSpPr>
            <a:spLocks noGrp="1"/>
          </p:cNvSpPr>
          <p:nvPr>
            <p:ph type="sldNum" sz="quarter" idx="34"/>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0553879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Factoid - 1">
    <p:bg>
      <p:bgPr>
        <a:solidFill>
          <a:srgbClr val="22222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1" y="457221"/>
            <a:ext cx="4876800" cy="5943579"/>
          </a:xfrm>
        </p:spPr>
        <p:txBody>
          <a:bodyPr lIns="0" tIns="0" rIns="0" bIns="0" anchor="ctr"/>
          <a:lstStyle>
            <a:lvl1pPr>
              <a:spcBef>
                <a:spcPts val="0"/>
              </a:spcBef>
              <a:defRPr sz="2400" b="0">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8" name="Text Placeholder 8">
            <a:extLst>
              <a:ext uri="{FF2B5EF4-FFF2-40B4-BE49-F238E27FC236}">
                <a16:creationId xmlns:a16="http://schemas.microsoft.com/office/drawing/2014/main" id="{AC7BEB31-FAAD-4621-A6ED-578C41B8FC16}"/>
              </a:ext>
            </a:extLst>
          </p:cNvPr>
          <p:cNvSpPr>
            <a:spLocks noGrp="1"/>
          </p:cNvSpPr>
          <p:nvPr>
            <p:ph type="body" sz="quarter" idx="14" hasCustomPrompt="1"/>
          </p:nvPr>
        </p:nvSpPr>
        <p:spPr>
          <a:xfrm>
            <a:off x="1066800" y="457200"/>
            <a:ext cx="4876800" cy="5943579"/>
          </a:xfrm>
        </p:spPr>
        <p:txBody>
          <a:bodyPr lIns="0" tIns="0" rIns="0" bIns="0" anchor="ctr"/>
          <a:lstStyle>
            <a:lvl1pPr algn="r">
              <a:spcBef>
                <a:spcPts val="0"/>
              </a:spcBef>
              <a:defRPr sz="8800" b="1">
                <a:solidFill>
                  <a:srgbClr val="ED7000"/>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XX%</a:t>
            </a:r>
          </a:p>
        </p:txBody>
      </p:sp>
      <p:sp>
        <p:nvSpPr>
          <p:cNvPr id="3" name="Footer Placeholder 2">
            <a:extLst>
              <a:ext uri="{FF2B5EF4-FFF2-40B4-BE49-F238E27FC236}">
                <a16:creationId xmlns:a16="http://schemas.microsoft.com/office/drawing/2014/main" id="{6ECC1420-B87B-4890-8F51-7F7EFE04AFCD}"/>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950C4A1E-B8BC-4E53-BDA5-F90CFE13898C}"/>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357020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Tex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085975"/>
            <a:ext cx="10668000" cy="4314825"/>
          </a:xfrm>
        </p:spPr>
        <p:txBody>
          <a:bodyPr lIns="0" tIns="0" rIns="0" bIns="0" numCol="2" spcCol="457200"/>
          <a:lstStyle>
            <a:lvl1pPr marL="285750" indent="-285750">
              <a:buFont typeface="Arial" panose="020B0604020202020204" pitchFamily="34" charset="0"/>
              <a:buChar char="•"/>
              <a:defRPr/>
            </a:lvl1pPr>
          </a:lstStyle>
          <a:p>
            <a:pPr lvl="0"/>
            <a:r>
              <a:rPr lang="en-US"/>
              <a:t>Click to edit Master text styles</a:t>
            </a:r>
          </a:p>
        </p:txBody>
      </p:sp>
      <p:sp>
        <p:nvSpPr>
          <p:cNvPr id="3" name="Footer Placeholder 2">
            <a:extLst>
              <a:ext uri="{FF2B5EF4-FFF2-40B4-BE49-F238E27FC236}">
                <a16:creationId xmlns:a16="http://schemas.microsoft.com/office/drawing/2014/main" id="{1197E9C9-0696-4232-90E4-E258852AA685}"/>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D269DE3-885B-4988-A4AE-0810047E6D2B}"/>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21077695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1066800"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286625" y="0"/>
            <a:ext cx="4905375"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6654432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Tex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6248403" y="1066799"/>
            <a:ext cx="4876797" cy="1114425"/>
          </a:xfrm>
        </p:spPr>
        <p:txBody>
          <a:bodyPr lIns="0" tIns="0" rIns="0" bIns="0"/>
          <a:lstStyle>
            <a:lvl1pPr>
              <a:spcBef>
                <a:spcPts val="0"/>
              </a:spcBef>
              <a:defRPr sz="3600" b="1">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Text Placeholder 4">
            <a:extLst>
              <a:ext uri="{FF2B5EF4-FFF2-40B4-BE49-F238E27FC236}">
                <a16:creationId xmlns:a16="http://schemas.microsoft.com/office/drawing/2014/main" id="{815562EC-2232-4819-8DD7-E4FFD4016C79}"/>
              </a:ext>
            </a:extLst>
          </p:cNvPr>
          <p:cNvSpPr>
            <a:spLocks noGrp="1"/>
          </p:cNvSpPr>
          <p:nvPr>
            <p:ph type="body" sz="quarter" idx="14"/>
          </p:nvPr>
        </p:nvSpPr>
        <p:spPr>
          <a:xfrm>
            <a:off x="6248403" y="2390775"/>
            <a:ext cx="4876797" cy="4010025"/>
          </a:xfrm>
        </p:spPr>
        <p:txBody>
          <a:bodyPr lIns="0" tIns="0" rIns="0" bIns="0" numCol="1"/>
          <a:lstStyle>
            <a:lvl1pPr marL="0" indent="0">
              <a:buFont typeface="Arial" panose="020B0604020202020204" pitchFamily="34" charset="0"/>
              <a:buNone/>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39EFA38E-68F0-4EE2-B90E-F183913FB5AD}"/>
              </a:ext>
            </a:extLst>
          </p:cNvPr>
          <p:cNvSpPr>
            <a:spLocks noGrp="1"/>
          </p:cNvSpPr>
          <p:nvPr>
            <p:ph type="pic" sz="quarter" idx="15"/>
          </p:nvPr>
        </p:nvSpPr>
        <p:spPr>
          <a:xfrm>
            <a:off x="762000" y="0"/>
            <a:ext cx="4876800" cy="6858000"/>
          </a:xfrm>
        </p:spPr>
        <p:txBody>
          <a:bodyPr/>
          <a:lstStyle/>
          <a:p>
            <a:endParaRPr lang="en-US"/>
          </a:p>
        </p:txBody>
      </p:sp>
      <p:sp>
        <p:nvSpPr>
          <p:cNvPr id="15" name="Footer Placeholder 14">
            <a:extLst>
              <a:ext uri="{FF2B5EF4-FFF2-40B4-BE49-F238E27FC236}">
                <a16:creationId xmlns:a16="http://schemas.microsoft.com/office/drawing/2014/main" id="{F0C7E70C-34E8-4CCB-90B0-4C4865103094}"/>
              </a:ext>
            </a:extLst>
          </p:cNvPr>
          <p:cNvSpPr>
            <a:spLocks noGrp="1"/>
          </p:cNvSpPr>
          <p:nvPr>
            <p:ph type="ftr" sz="quarter" idx="16"/>
          </p:nvPr>
        </p:nvSpPr>
        <p:spPr/>
        <p:txBody>
          <a:bodyPr/>
          <a:lstStyle/>
          <a:p>
            <a:endParaRPr lang="en-US"/>
          </a:p>
        </p:txBody>
      </p:sp>
      <p:sp>
        <p:nvSpPr>
          <p:cNvPr id="16" name="Slide Number Placeholder 15">
            <a:extLst>
              <a:ext uri="{FF2B5EF4-FFF2-40B4-BE49-F238E27FC236}">
                <a16:creationId xmlns:a16="http://schemas.microsoft.com/office/drawing/2014/main" id="{BB57F80B-1BEA-4D24-8BD8-BFB0D7BBA9CE}"/>
              </a:ext>
            </a:extLst>
          </p:cNvPr>
          <p:cNvSpPr>
            <a:spLocks noGrp="1"/>
          </p:cNvSpPr>
          <p:nvPr>
            <p:ph type="sldNum" sz="quarter" idx="17"/>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4996379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Text -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13" name="Text Placeholder 8">
            <a:extLst>
              <a:ext uri="{FF2B5EF4-FFF2-40B4-BE49-F238E27FC236}">
                <a16:creationId xmlns:a16="http://schemas.microsoft.com/office/drawing/2014/main" id="{F7799139-4D90-4D40-9D43-237DFBA91753}"/>
              </a:ext>
            </a:extLst>
          </p:cNvPr>
          <p:cNvSpPr>
            <a:spLocks noGrp="1"/>
          </p:cNvSpPr>
          <p:nvPr>
            <p:ph type="body" sz="quarter" idx="11"/>
          </p:nvPr>
        </p:nvSpPr>
        <p:spPr>
          <a:xfrm>
            <a:off x="1066800" y="457221"/>
            <a:ext cx="10668000" cy="5943579"/>
          </a:xfrm>
        </p:spPr>
        <p:txBody>
          <a:bodyPr lIns="0" tIns="0" rIns="0" bIns="0" anchor="ctr"/>
          <a:lstStyle>
            <a:lvl1pPr>
              <a:spcBef>
                <a:spcPts val="0"/>
              </a:spcBef>
              <a:defRPr sz="3200" b="1">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3" name="Footer Placeholder 2">
            <a:extLst>
              <a:ext uri="{FF2B5EF4-FFF2-40B4-BE49-F238E27FC236}">
                <a16:creationId xmlns:a16="http://schemas.microsoft.com/office/drawing/2014/main" id="{2E7BED21-509C-49DB-8094-AA9A68DBA08C}"/>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B8A187BA-575A-42C6-9A3E-12CDFAD5D6AF}"/>
              </a:ext>
            </a:extLst>
          </p:cNvPr>
          <p:cNvSpPr>
            <a:spLocks noGrp="1"/>
          </p:cNvSpPr>
          <p:nvPr>
            <p:ph type="sldNum" sz="quarter" idx="13"/>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3805771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Map - 1">
    <p:bg>
      <p:bgPr>
        <a:solidFill>
          <a:srgbClr val="22222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p:nvPr>
        </p:nvSpPr>
        <p:spPr>
          <a:xfrm>
            <a:off x="1066802" y="1066799"/>
            <a:ext cx="2400298" cy="1114425"/>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2" y="2390775"/>
            <a:ext cx="2400298" cy="4010025"/>
          </a:xfrm>
        </p:spPr>
        <p:txBody>
          <a:bodyPr lIns="0" tIns="0" rIns="0" bIns="0" numCol="1"/>
          <a:lstStyle>
            <a:lvl1pPr marL="0" indent="0">
              <a:buFont typeface="Arial" panose="020B0604020202020204" pitchFamily="34" charset="0"/>
              <a:buNone/>
              <a:defRPr>
                <a:solidFill>
                  <a:schemeClr val="bg1"/>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81F18A9D-5717-42C2-9112-ACBCD2BFCCFF}"/>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0B2C8-1DCF-4CA3-A54A-45AF444A7B27}"/>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5681786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Org Char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 name="Footer Placeholder 2">
            <a:extLst>
              <a:ext uri="{FF2B5EF4-FFF2-40B4-BE49-F238E27FC236}">
                <a16:creationId xmlns:a16="http://schemas.microsoft.com/office/drawing/2014/main" id="{D7FBCC8A-4032-4BAD-AFAD-2EDE69174D5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B12E4F1-40FA-46C4-8CF8-E3993AE589D5}"/>
              </a:ext>
            </a:extLst>
          </p:cNvPr>
          <p:cNvSpPr>
            <a:spLocks noGrp="1"/>
          </p:cNvSpPr>
          <p:nvPr>
            <p:ph type="sldNum" sz="quarter" idx="11"/>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912908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hart - 1">
    <p:bg>
      <p:bgPr>
        <a:solidFill>
          <a:srgbClr val="22222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39" name="Text Placeholder 8">
            <a:extLst>
              <a:ext uri="{FF2B5EF4-FFF2-40B4-BE49-F238E27FC236}">
                <a16:creationId xmlns:a16="http://schemas.microsoft.com/office/drawing/2014/main" id="{94954C96-CD26-45E1-AB51-FA362BC4E72A}"/>
              </a:ext>
            </a:extLst>
          </p:cNvPr>
          <p:cNvSpPr>
            <a:spLocks noGrp="1"/>
          </p:cNvSpPr>
          <p:nvPr>
            <p:ph type="body" sz="quarter" idx="11"/>
          </p:nvPr>
        </p:nvSpPr>
        <p:spPr>
          <a:xfrm>
            <a:off x="1066800" y="1066800"/>
            <a:ext cx="10668000" cy="609600"/>
          </a:xfrm>
        </p:spPr>
        <p:txBody>
          <a:bodyPr lIns="0" tIns="0" rIns="0" bIns="0"/>
          <a:lstStyle>
            <a:lvl1pPr>
              <a:spcBef>
                <a:spcPts val="0"/>
              </a:spcBef>
              <a:defRPr sz="36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endParaRPr lang="en-US"/>
          </a:p>
        </p:txBody>
      </p:sp>
      <p:sp>
        <p:nvSpPr>
          <p:cNvPr id="5" name="Chart Placeholder 4">
            <a:extLst>
              <a:ext uri="{FF2B5EF4-FFF2-40B4-BE49-F238E27FC236}">
                <a16:creationId xmlns:a16="http://schemas.microsoft.com/office/drawing/2014/main" id="{A93DC6EC-5433-428C-90B8-DCD481920761}"/>
              </a:ext>
            </a:extLst>
          </p:cNvPr>
          <p:cNvSpPr>
            <a:spLocks noGrp="1"/>
          </p:cNvSpPr>
          <p:nvPr>
            <p:ph type="chart" sz="quarter" idx="14"/>
          </p:nvPr>
        </p:nvSpPr>
        <p:spPr>
          <a:xfrm>
            <a:off x="1066800" y="1914525"/>
            <a:ext cx="10668000" cy="4486275"/>
          </a:xfrm>
        </p:spPr>
        <p:txBody>
          <a:bodyPr lIns="0" tIns="0" rIns="0" bIns="0"/>
          <a:lstStyle>
            <a:lvl1pPr>
              <a:defRPr sz="1000">
                <a:solidFill>
                  <a:schemeClr val="bg1"/>
                </a:solidFill>
              </a:defRPr>
            </a:lvl1pPr>
          </a:lstStyle>
          <a:p>
            <a:endParaRPr lang="en-US"/>
          </a:p>
        </p:txBody>
      </p:sp>
      <p:sp>
        <p:nvSpPr>
          <p:cNvPr id="3" name="Footer Placeholder 2">
            <a:extLst>
              <a:ext uri="{FF2B5EF4-FFF2-40B4-BE49-F238E27FC236}">
                <a16:creationId xmlns:a16="http://schemas.microsoft.com/office/drawing/2014/main" id="{EE49743D-72FE-4ED9-9362-2FB38317F796}"/>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740A450B-3008-4885-AE29-9B6CFD44781F}"/>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8534466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Schedule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1066799"/>
            <a:ext cx="3476621" cy="1114425"/>
          </a:xfrm>
        </p:spPr>
        <p:txBody>
          <a:bodyPr lIns="0" tIns="0" rIns="0" bIns="0"/>
          <a:lstStyle>
            <a:lvl1pPr>
              <a:spcBef>
                <a:spcPts val="0"/>
              </a:spcBef>
              <a:defRPr sz="3000" b="1">
                <a:solidFill>
                  <a:schemeClr val="bg1"/>
                </a:solidFill>
                <a:latin typeface="+mj-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Schedule</a:t>
            </a:r>
          </a:p>
        </p:txBody>
      </p:sp>
      <p:sp>
        <p:nvSpPr>
          <p:cNvPr id="10" name="Text Placeholder 4">
            <a:extLst>
              <a:ext uri="{FF2B5EF4-FFF2-40B4-BE49-F238E27FC236}">
                <a16:creationId xmlns:a16="http://schemas.microsoft.com/office/drawing/2014/main" id="{C598931F-1778-40A5-943E-89FED8E3C8D4}"/>
              </a:ext>
            </a:extLst>
          </p:cNvPr>
          <p:cNvSpPr>
            <a:spLocks noGrp="1"/>
          </p:cNvSpPr>
          <p:nvPr>
            <p:ph type="body" sz="quarter" idx="14"/>
          </p:nvPr>
        </p:nvSpPr>
        <p:spPr>
          <a:xfrm>
            <a:off x="1066801" y="2390775"/>
            <a:ext cx="3476621" cy="4010025"/>
          </a:xfrm>
        </p:spPr>
        <p:txBody>
          <a:bodyPr lIns="0" tIns="0" rIns="0" bIns="0" numCol="1"/>
          <a:lstStyle>
            <a:lvl1pPr marL="0" indent="0">
              <a:buFont typeface="Arial" panose="020B0604020202020204" pitchFamily="34" charset="0"/>
              <a:buNone/>
              <a:defRPr>
                <a:solidFill>
                  <a:schemeClr val="bg1"/>
                </a:solidFill>
              </a:defRPr>
            </a:lvl1pPr>
          </a:lstStyle>
          <a:p>
            <a:pPr lvl="0"/>
            <a:r>
              <a:rPr lang="en-US"/>
              <a:t>Click to edit Master text styles</a:t>
            </a:r>
          </a:p>
        </p:txBody>
      </p:sp>
      <p:sp>
        <p:nvSpPr>
          <p:cNvPr id="3" name="Footer Placeholder 2">
            <a:extLst>
              <a:ext uri="{FF2B5EF4-FFF2-40B4-BE49-F238E27FC236}">
                <a16:creationId xmlns:a16="http://schemas.microsoft.com/office/drawing/2014/main" id="{3D65FA32-F0CA-497C-8E6E-ACABDE5778B1}"/>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E9882203-55C3-463F-8DDB-4AF4C6668DD9}"/>
              </a:ext>
            </a:extLst>
          </p:cNvPr>
          <p:cNvSpPr>
            <a:spLocks noGrp="1"/>
          </p:cNvSpPr>
          <p:nvPr>
            <p:ph type="sldNum" sz="quarter" idx="16"/>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31761257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Schedule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4" name="Text Placeholder 1">
            <a:extLst>
              <a:ext uri="{FF2B5EF4-FFF2-40B4-BE49-F238E27FC236}">
                <a16:creationId xmlns:a16="http://schemas.microsoft.com/office/drawing/2014/main" id="{C5C28086-ABFC-40E4-B6FB-CEBE58CE53CA}"/>
              </a:ext>
            </a:extLst>
          </p:cNvPr>
          <p:cNvSpPr txBox="1">
            <a:spLocks/>
          </p:cNvSpPr>
          <p:nvPr userDrawn="1"/>
        </p:nvSpPr>
        <p:spPr>
          <a:xfrm>
            <a:off x="152403" y="6400800"/>
            <a:ext cx="304798" cy="304800"/>
          </a:xfrm>
          <a:prstGeom prst="rect">
            <a:avLst/>
          </a:prstGeom>
        </p:spPr>
        <p:txBody>
          <a:bodyPr lIns="0" tIns="0" rIns="0" bIns="0" anchor="b"/>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ctr"/>
            <a:fld id="{508CBEDC-41B7-42D5-9B71-14CBC1D618C0}" type="slidenum">
              <a:rPr lang="en-US" sz="900" b="1" smtClean="0">
                <a:solidFill>
                  <a:srgbClr val="222222"/>
                </a:solidFill>
              </a:rPr>
              <a:pPr algn="ctr"/>
              <a:t>‹#›</a:t>
            </a:fld>
            <a:endParaRPr lang="en-US" sz="900" b="1">
              <a:solidFill>
                <a:srgbClr val="222222"/>
              </a:solidFill>
            </a:endParaRPr>
          </a:p>
        </p:txBody>
      </p:sp>
      <p:sp>
        <p:nvSpPr>
          <p:cNvPr id="3" name="Footer Placeholder 2">
            <a:extLst>
              <a:ext uri="{FF2B5EF4-FFF2-40B4-BE49-F238E27FC236}">
                <a16:creationId xmlns:a16="http://schemas.microsoft.com/office/drawing/2014/main" id="{074CC1D7-1956-49A5-8F97-54897A5F8927}"/>
              </a:ext>
            </a:extLst>
          </p:cNvPr>
          <p:cNvSpPr>
            <a:spLocks noGrp="1"/>
          </p:cNvSpPr>
          <p:nvPr>
            <p:ph type="ftr" sz="quarter" idx="12"/>
          </p:nvPr>
        </p:nvSpPr>
        <p:spPr/>
        <p:txBody>
          <a:bodyPr/>
          <a:lstStyle/>
          <a:p>
            <a:endParaRPr lang="en-US"/>
          </a:p>
        </p:txBody>
      </p:sp>
      <p:sp>
        <p:nvSpPr>
          <p:cNvPr id="5" name="Slide Number Placeholder 4">
            <a:extLst>
              <a:ext uri="{FF2B5EF4-FFF2-40B4-BE49-F238E27FC236}">
                <a16:creationId xmlns:a16="http://schemas.microsoft.com/office/drawing/2014/main" id="{0192DBF7-A746-4B96-846B-DEB58020049C}"/>
              </a:ext>
            </a:extLst>
          </p:cNvPr>
          <p:cNvSpPr>
            <a:spLocks noGrp="1"/>
          </p:cNvSpPr>
          <p:nvPr>
            <p:ph type="sldNum" sz="quarter" idx="13"/>
          </p:nvPr>
        </p:nvSpPr>
        <p:spPr/>
        <p:txBody>
          <a:bodyPr/>
          <a:lstStyle/>
          <a:p>
            <a:fld id="{DD01415F-5F32-4771-AE74-55868ADB41CE}" type="slidenum">
              <a:rPr lang="en-US" smtClean="0"/>
              <a:pPr/>
              <a:t>‹#›</a:t>
            </a:fld>
            <a:endParaRPr lang="en-US"/>
          </a:p>
        </p:txBody>
      </p:sp>
      <p:sp>
        <p:nvSpPr>
          <p:cNvPr id="6" name="Title 5">
            <a:extLst>
              <a:ext uri="{FF2B5EF4-FFF2-40B4-BE49-F238E27FC236}">
                <a16:creationId xmlns:a16="http://schemas.microsoft.com/office/drawing/2014/main" id="{95BB9557-7C4A-4C81-A950-E387D089F04F}"/>
              </a:ext>
            </a:extLst>
          </p:cNvPr>
          <p:cNvSpPr>
            <a:spLocks noGrp="1"/>
          </p:cNvSpPr>
          <p:nvPr>
            <p:ph type="title" hasCustomPrompt="1"/>
          </p:nvPr>
        </p:nvSpPr>
        <p:spPr/>
        <p:txBody>
          <a:bodyPr/>
          <a:lstStyle>
            <a:lvl1pPr>
              <a:defRPr/>
            </a:lvl1pPr>
          </a:lstStyle>
          <a:p>
            <a:r>
              <a:rPr lang="en-US"/>
              <a:t>Schedule</a:t>
            </a:r>
          </a:p>
        </p:txBody>
      </p:sp>
    </p:spTree>
    <p:extLst>
      <p:ext uri="{BB962C8B-B14F-4D97-AF65-F5344CB8AC3E}">
        <p14:creationId xmlns:p14="http://schemas.microsoft.com/office/powerpoint/2010/main" val="4070177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Photo -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B019D7B-3971-4656-811A-FF9CC56988EE}"/>
              </a:ext>
            </a:extLst>
          </p:cNvPr>
          <p:cNvSpPr>
            <a:spLocks noGrp="1"/>
          </p:cNvSpPr>
          <p:nvPr>
            <p:ph type="pic" sz="quarter" idx="10"/>
          </p:nvPr>
        </p:nvSpPr>
        <p:spPr>
          <a:xfrm>
            <a:off x="609600" y="0"/>
            <a:ext cx="11582400" cy="6858000"/>
          </a:xfrm>
          <a:solidFill>
            <a:srgbClr val="222222">
              <a:alpha val="35000"/>
            </a:srgbClr>
          </a:solidFill>
        </p:spPr>
        <p:txBody>
          <a:bodyPr/>
          <a:lstStyle/>
          <a:p>
            <a:endParaRPr lang="en-US"/>
          </a:p>
        </p:txBody>
      </p:sp>
      <p:sp>
        <p:nvSpPr>
          <p:cNvPr id="2" name="Footer Placeholder 1">
            <a:extLst>
              <a:ext uri="{FF2B5EF4-FFF2-40B4-BE49-F238E27FC236}">
                <a16:creationId xmlns:a16="http://schemas.microsoft.com/office/drawing/2014/main" id="{286EBB9F-C46E-4C91-B7D2-69D01F9A0588}"/>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8ACC0CC8-190B-42B9-8C91-C739CB8C4CD6}"/>
              </a:ext>
            </a:extLst>
          </p:cNvPr>
          <p:cNvSpPr>
            <a:spLocks noGrp="1"/>
          </p:cNvSpPr>
          <p:nvPr>
            <p:ph type="sldNum" sz="quarter" idx="12"/>
          </p:nvPr>
        </p:nvSpPr>
        <p:spPr/>
        <p:txBody>
          <a:bodyPr/>
          <a:lstStyle/>
          <a:p>
            <a:fld id="{DD01415F-5F32-4771-AE74-55868ADB41CE}" type="slidenum">
              <a:rPr lang="en-US" smtClean="0"/>
              <a:pPr/>
              <a:t>‹#›</a:t>
            </a:fld>
            <a:endParaRPr lang="en-US"/>
          </a:p>
        </p:txBody>
      </p:sp>
    </p:spTree>
    <p:extLst>
      <p:ext uri="{BB962C8B-B14F-4D97-AF65-F5344CB8AC3E}">
        <p14:creationId xmlns:p14="http://schemas.microsoft.com/office/powerpoint/2010/main" val="15689900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Project -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6"/>
            <a:ext cx="2090737" cy="3837908"/>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704156" y="0"/>
            <a:ext cx="9487844"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11386" y="6219824"/>
            <a:ext cx="277349" cy="276888"/>
          </a:xfrm>
          <a:prstGeom prst="rect">
            <a:avLst/>
          </a:prstGeom>
        </p:spPr>
      </p:pic>
      <p:sp>
        <p:nvSpPr>
          <p:cNvPr id="12" name="Footer Placeholder 11">
            <a:extLst>
              <a:ext uri="{FF2B5EF4-FFF2-40B4-BE49-F238E27FC236}">
                <a16:creationId xmlns:a16="http://schemas.microsoft.com/office/drawing/2014/main" id="{BFBA5236-014C-411A-BD40-968CBA9A866E}"/>
              </a:ext>
            </a:extLst>
          </p:cNvPr>
          <p:cNvSpPr>
            <a:spLocks noGrp="1"/>
          </p:cNvSpPr>
          <p:nvPr>
            <p:ph type="ftr" sz="quarter" idx="17"/>
          </p:nvPr>
        </p:nvSpPr>
        <p:spPr/>
        <p:txBody>
          <a:bodyPr/>
          <a:lstStyle/>
          <a:p>
            <a:endParaRPr lang="en-US"/>
          </a:p>
        </p:txBody>
      </p:sp>
      <p:sp>
        <p:nvSpPr>
          <p:cNvPr id="15" name="Slide Number Placeholder 14">
            <a:extLst>
              <a:ext uri="{FF2B5EF4-FFF2-40B4-BE49-F238E27FC236}">
                <a16:creationId xmlns:a16="http://schemas.microsoft.com/office/drawing/2014/main" id="{2E733631-85D7-459E-AD58-A7D18F4455C8}"/>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862D28AA-A2B6-47A8-B3E7-63D1CF7C5395}"/>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1872477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0_Project -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609600" y="762000"/>
            <a:ext cx="2090203" cy="1628775"/>
          </a:xfrm>
        </p:spPr>
        <p:txBody>
          <a:bodyPr lIns="155448" tIns="274320" rIns="182880" bIns="18288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609600" y="2390775"/>
            <a:ext cx="2090737" cy="3829049"/>
          </a:xfrm>
        </p:spPr>
        <p:txBody>
          <a:bodyPr lIns="155448" tIns="182880" rIns="182880" bIns="18288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2856556" y="152400"/>
            <a:ext cx="9183044" cy="65532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11386"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5829172F-6058-4032-8010-744C59CCDC20}"/>
              </a:ext>
            </a:extLst>
          </p:cNvPr>
          <p:cNvSpPr>
            <a:spLocks noGrp="1"/>
          </p:cNvSpPr>
          <p:nvPr>
            <p:ph type="body" sz="quarter" idx="16" hasCustomPrompt="1"/>
          </p:nvPr>
        </p:nvSpPr>
        <p:spPr>
          <a:xfrm>
            <a:off x="1066800" y="6228683"/>
            <a:ext cx="1633001"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27212573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_Project - 3">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762000" y="152400"/>
            <a:ext cx="11277600" cy="6553200"/>
          </a:xfrm>
        </p:spPr>
        <p:txBody>
          <a:bodyPr/>
          <a:lstStyle/>
          <a:p>
            <a:endParaRPr lang="en-US"/>
          </a:p>
        </p:txBody>
      </p:sp>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13635" y="6219824"/>
            <a:ext cx="277349" cy="276888"/>
          </a:xfrm>
          <a:prstGeom prst="rect">
            <a:avLst/>
          </a:prstGeom>
        </p:spPr>
      </p:pic>
      <p:sp>
        <p:nvSpPr>
          <p:cNvPr id="16" name="Footer Placeholder 15">
            <a:extLst>
              <a:ext uri="{FF2B5EF4-FFF2-40B4-BE49-F238E27FC236}">
                <a16:creationId xmlns:a16="http://schemas.microsoft.com/office/drawing/2014/main" id="{EA42A57E-1AB1-497D-AF9A-D8CBC6AA5CB5}"/>
              </a:ext>
            </a:extLst>
          </p:cNvPr>
          <p:cNvSpPr>
            <a:spLocks noGrp="1"/>
          </p:cNvSpPr>
          <p:nvPr>
            <p:ph type="ftr" sz="quarter" idx="17"/>
          </p:nvPr>
        </p:nvSpPr>
        <p:spPr/>
        <p:txBody>
          <a:bodyPr/>
          <a:lstStyle/>
          <a:p>
            <a:endParaRPr lang="en-US"/>
          </a:p>
        </p:txBody>
      </p:sp>
      <p:sp>
        <p:nvSpPr>
          <p:cNvPr id="17" name="Slide Number Placeholder 16">
            <a:extLst>
              <a:ext uri="{FF2B5EF4-FFF2-40B4-BE49-F238E27FC236}">
                <a16:creationId xmlns:a16="http://schemas.microsoft.com/office/drawing/2014/main" id="{249C80C0-5A5A-4061-87AD-B05DECE2B52F}"/>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1" name="Text Placeholder 4">
            <a:extLst>
              <a:ext uri="{FF2B5EF4-FFF2-40B4-BE49-F238E27FC236}">
                <a16:creationId xmlns:a16="http://schemas.microsoft.com/office/drawing/2014/main" id="{76B639D4-AA8D-4AF4-9A1D-E146974AF607}"/>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7030209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Project -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1" y="5711289"/>
            <a:ext cx="1989470" cy="689511"/>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3248018" y="5711289"/>
            <a:ext cx="6229351" cy="689511"/>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1066800" y="1447800"/>
            <a:ext cx="5295894" cy="3810672"/>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50648" y="5685098"/>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2" name="Picture Placeholder 9">
            <a:extLst>
              <a:ext uri="{FF2B5EF4-FFF2-40B4-BE49-F238E27FC236}">
                <a16:creationId xmlns:a16="http://schemas.microsoft.com/office/drawing/2014/main" id="{1AC6DDB4-DE9C-4C7C-9E33-6AB515067018}"/>
              </a:ext>
            </a:extLst>
          </p:cNvPr>
          <p:cNvSpPr>
            <a:spLocks noGrp="1"/>
          </p:cNvSpPr>
          <p:nvPr>
            <p:ph type="pic" sz="quarter" idx="19"/>
          </p:nvPr>
        </p:nvSpPr>
        <p:spPr>
          <a:xfrm>
            <a:off x="6743705" y="1447800"/>
            <a:ext cx="5295894" cy="3810672"/>
          </a:xfrm>
        </p:spPr>
        <p:txBody>
          <a:bodyPr/>
          <a:lstStyle/>
          <a:p>
            <a:endParaRPr lang="en-US"/>
          </a:p>
        </p:txBody>
      </p:sp>
      <p:sp>
        <p:nvSpPr>
          <p:cNvPr id="17" name="Text Placeholder 1">
            <a:extLst>
              <a:ext uri="{FF2B5EF4-FFF2-40B4-BE49-F238E27FC236}">
                <a16:creationId xmlns:a16="http://schemas.microsoft.com/office/drawing/2014/main" id="{4D3962FA-5882-4465-AACA-2FFA3A5C6556}"/>
              </a:ext>
            </a:extLst>
          </p:cNvPr>
          <p:cNvSpPr txBox="1">
            <a:spLocks/>
          </p:cNvSpPr>
          <p:nvPr userDrawn="1"/>
        </p:nvSpPr>
        <p:spPr>
          <a:xfrm>
            <a:off x="1066800"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schemeClr val="bg1"/>
                </a:solidFill>
              </a:rPr>
              <a:t>BEFORE</a:t>
            </a:r>
          </a:p>
        </p:txBody>
      </p:sp>
      <p:sp>
        <p:nvSpPr>
          <p:cNvPr id="18" name="Text Placeholder 1">
            <a:extLst>
              <a:ext uri="{FF2B5EF4-FFF2-40B4-BE49-F238E27FC236}">
                <a16:creationId xmlns:a16="http://schemas.microsoft.com/office/drawing/2014/main" id="{08996BA1-B385-4C35-8D68-87EA524BC3A8}"/>
              </a:ext>
            </a:extLst>
          </p:cNvPr>
          <p:cNvSpPr txBox="1">
            <a:spLocks/>
          </p:cNvSpPr>
          <p:nvPr userDrawn="1"/>
        </p:nvSpPr>
        <p:spPr>
          <a:xfrm>
            <a:off x="6743699" y="1228726"/>
            <a:ext cx="2371725" cy="127798"/>
          </a:xfrm>
          <a:prstGeom prst="rect">
            <a:avLst/>
          </a:prstGeom>
          <a:noFill/>
        </p:spPr>
        <p:txBody>
          <a:bodyPr lIns="0" tIns="0" rIns="0" bIns="0"/>
          <a:lstStyle>
            <a:lvl1pPr marL="0" indent="0" algn="l" defTabSz="685800" rtl="0" eaLnBrk="1" latinLnBrk="0" hangingPunct="1">
              <a:spcBef>
                <a:spcPct val="20000"/>
              </a:spcBef>
              <a:buFontTx/>
              <a:buNone/>
              <a:defRPr sz="20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spcBef>
                <a:spcPts val="0"/>
              </a:spcBef>
              <a:defRPr/>
            </a:pPr>
            <a:r>
              <a:rPr lang="en-GB" sz="1000" b="1" spc="100">
                <a:solidFill>
                  <a:schemeClr val="bg1"/>
                </a:solidFill>
              </a:rPr>
              <a:t>AFTER</a:t>
            </a:r>
          </a:p>
        </p:txBody>
      </p:sp>
      <p:sp>
        <p:nvSpPr>
          <p:cNvPr id="20" name="Text Placeholder 4">
            <a:extLst>
              <a:ext uri="{FF2B5EF4-FFF2-40B4-BE49-F238E27FC236}">
                <a16:creationId xmlns:a16="http://schemas.microsoft.com/office/drawing/2014/main" id="{5DC03178-D258-4911-A36F-D99DBA5D1795}"/>
              </a:ext>
            </a:extLst>
          </p:cNvPr>
          <p:cNvSpPr>
            <a:spLocks noGrp="1"/>
          </p:cNvSpPr>
          <p:nvPr>
            <p:ph type="body" sz="quarter" idx="20" hasCustomPrompt="1"/>
          </p:nvPr>
        </p:nvSpPr>
        <p:spPr>
          <a:xfrm>
            <a:off x="10349264" y="5693566"/>
            <a:ext cx="1690335"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9209251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Project - 5">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2090203" cy="1019175"/>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2090737"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3895446" y="1066800"/>
            <a:ext cx="3977641" cy="2604769"/>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98458"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8061958" y="1066800"/>
            <a:ext cx="3977641" cy="2604769"/>
          </a:xfrm>
        </p:spPr>
        <p:txBody>
          <a:bodyPr/>
          <a:lstStyle/>
          <a:p>
            <a:endParaRPr lang="en-US"/>
          </a:p>
        </p:txBody>
      </p:sp>
      <p:sp>
        <p:nvSpPr>
          <p:cNvPr id="17" name="Picture Placeholder 9">
            <a:extLst>
              <a:ext uri="{FF2B5EF4-FFF2-40B4-BE49-F238E27FC236}">
                <a16:creationId xmlns:a16="http://schemas.microsoft.com/office/drawing/2014/main" id="{02902A42-F38D-419E-87C5-83794C28EDF5}"/>
              </a:ext>
            </a:extLst>
          </p:cNvPr>
          <p:cNvSpPr>
            <a:spLocks noGrp="1"/>
          </p:cNvSpPr>
          <p:nvPr>
            <p:ph type="pic" sz="quarter" idx="20"/>
          </p:nvPr>
        </p:nvSpPr>
        <p:spPr>
          <a:xfrm>
            <a:off x="3895446" y="3796031"/>
            <a:ext cx="3977641" cy="2604769"/>
          </a:xfrm>
        </p:spPr>
        <p:txBody>
          <a:bodyPr/>
          <a:lstStyle/>
          <a:p>
            <a:endParaRPr lang="en-US"/>
          </a:p>
        </p:txBody>
      </p:sp>
      <p:sp>
        <p:nvSpPr>
          <p:cNvPr id="18" name="Picture Placeholder 9">
            <a:extLst>
              <a:ext uri="{FF2B5EF4-FFF2-40B4-BE49-F238E27FC236}">
                <a16:creationId xmlns:a16="http://schemas.microsoft.com/office/drawing/2014/main" id="{E5CD6D6A-4B1A-4AB3-B63B-D49CFCC570A5}"/>
              </a:ext>
            </a:extLst>
          </p:cNvPr>
          <p:cNvSpPr>
            <a:spLocks noGrp="1"/>
          </p:cNvSpPr>
          <p:nvPr>
            <p:ph type="pic" sz="quarter" idx="21"/>
          </p:nvPr>
        </p:nvSpPr>
        <p:spPr>
          <a:xfrm>
            <a:off x="8061958" y="3796031"/>
            <a:ext cx="3977641" cy="2604769"/>
          </a:xfrm>
        </p:spPr>
        <p:txBody>
          <a:bodyPr/>
          <a:lstStyle/>
          <a:p>
            <a:endParaRPr lang="en-US"/>
          </a:p>
        </p:txBody>
      </p:sp>
      <p:sp>
        <p:nvSpPr>
          <p:cNvPr id="20" name="Text Placeholder 4">
            <a:extLst>
              <a:ext uri="{FF2B5EF4-FFF2-40B4-BE49-F238E27FC236}">
                <a16:creationId xmlns:a16="http://schemas.microsoft.com/office/drawing/2014/main" id="{CD2DE87A-B56F-4F91-9221-5FD312AFEFFC}"/>
              </a:ext>
            </a:extLst>
          </p:cNvPr>
          <p:cNvSpPr>
            <a:spLocks noGrp="1"/>
          </p:cNvSpPr>
          <p:nvPr>
            <p:ph type="body" sz="quarter" idx="16" hasCustomPrompt="1"/>
          </p:nvPr>
        </p:nvSpPr>
        <p:spPr>
          <a:xfrm>
            <a:off x="1353873" y="6228683"/>
            <a:ext cx="1803130"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3189279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0_Project - 6">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5AE04E-58A7-45E7-9A32-4B322D7B9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sp>
        <p:nvSpPr>
          <p:cNvPr id="9" name="Text Placeholder 8">
            <a:extLst>
              <a:ext uri="{FF2B5EF4-FFF2-40B4-BE49-F238E27FC236}">
                <a16:creationId xmlns:a16="http://schemas.microsoft.com/office/drawing/2014/main" id="{3807BC85-BCA8-48A9-9C61-F757CC89CF2E}"/>
              </a:ext>
            </a:extLst>
          </p:cNvPr>
          <p:cNvSpPr>
            <a:spLocks noGrp="1"/>
          </p:cNvSpPr>
          <p:nvPr>
            <p:ph type="body" sz="quarter" idx="11" hasCustomPrompt="1"/>
          </p:nvPr>
        </p:nvSpPr>
        <p:spPr>
          <a:xfrm>
            <a:off x="1066800" y="1066800"/>
            <a:ext cx="3238555" cy="1019175"/>
          </a:xfrm>
        </p:spPr>
        <p:txBody>
          <a:bodyPr lIns="0" tIns="0" rIns="0" bIns="0"/>
          <a:lstStyle>
            <a:lvl1pPr>
              <a:spcBef>
                <a:spcPts val="0"/>
              </a:spcBef>
              <a:defRPr sz="2000" b="1">
                <a:solidFill>
                  <a:schemeClr val="bg1"/>
                </a:solidFill>
                <a:latin typeface="+mn-lt"/>
              </a:defRPr>
            </a:lvl1pPr>
            <a:lvl2pPr>
              <a:defRPr b="1">
                <a:latin typeface="+mj-lt"/>
              </a:defRPr>
            </a:lvl2pPr>
            <a:lvl3pPr>
              <a:defRPr b="1">
                <a:latin typeface="+mj-lt"/>
              </a:defRPr>
            </a:lvl3pPr>
            <a:lvl4pPr>
              <a:defRPr b="1">
                <a:latin typeface="+mj-lt"/>
              </a:defRPr>
            </a:lvl4pPr>
            <a:lvl5pPr>
              <a:defRPr b="1">
                <a:latin typeface="+mj-lt"/>
              </a:defRPr>
            </a:lvl5pPr>
          </a:lstStyle>
          <a:p>
            <a:pPr lvl="0"/>
            <a:r>
              <a:rPr lang="en-US"/>
              <a:t>Project Name</a:t>
            </a:r>
          </a:p>
        </p:txBody>
      </p:sp>
      <p:sp>
        <p:nvSpPr>
          <p:cNvPr id="5" name="Text Placeholder 4">
            <a:extLst>
              <a:ext uri="{FF2B5EF4-FFF2-40B4-BE49-F238E27FC236}">
                <a16:creationId xmlns:a16="http://schemas.microsoft.com/office/drawing/2014/main" id="{F5B24AE9-E60C-4073-A842-C5D0C59EDC2D}"/>
              </a:ext>
            </a:extLst>
          </p:cNvPr>
          <p:cNvSpPr>
            <a:spLocks noGrp="1"/>
          </p:cNvSpPr>
          <p:nvPr>
            <p:ph type="body" sz="quarter" idx="14"/>
          </p:nvPr>
        </p:nvSpPr>
        <p:spPr>
          <a:xfrm>
            <a:off x="1066800" y="2243470"/>
            <a:ext cx="3239382" cy="3859618"/>
          </a:xfrm>
        </p:spPr>
        <p:txBody>
          <a:bodyPr lIns="0" tIns="0" rIns="0" bIns="0"/>
          <a:lstStyle>
            <a:lvl1pPr>
              <a:defRPr sz="1200"/>
            </a:lvl1pPr>
            <a:lvl2pPr>
              <a:defRPr sz="1100"/>
            </a:lvl2pPr>
            <a:lvl3pPr>
              <a:defRPr sz="1100"/>
            </a:lvl3pPr>
            <a:lvl4pPr>
              <a:defRPr sz="1100"/>
            </a:lvl4pPr>
            <a:lvl5pPr>
              <a:defRPr sz="1100"/>
            </a:lvl5pPr>
          </a:lstStyle>
          <a:p>
            <a:pPr lvl="0"/>
            <a:r>
              <a:rPr lang="en-US"/>
              <a:t>Click to edit Master text styles</a:t>
            </a:r>
          </a:p>
        </p:txBody>
      </p:sp>
      <p:sp>
        <p:nvSpPr>
          <p:cNvPr id="10" name="Picture Placeholder 9">
            <a:extLst>
              <a:ext uri="{FF2B5EF4-FFF2-40B4-BE49-F238E27FC236}">
                <a16:creationId xmlns:a16="http://schemas.microsoft.com/office/drawing/2014/main" id="{2AC800FF-EC2A-43CB-ADBE-983ACDAFF8E7}"/>
              </a:ext>
            </a:extLst>
          </p:cNvPr>
          <p:cNvSpPr>
            <a:spLocks noGrp="1"/>
          </p:cNvSpPr>
          <p:nvPr>
            <p:ph type="pic" sz="quarter" idx="15"/>
          </p:nvPr>
        </p:nvSpPr>
        <p:spPr>
          <a:xfrm>
            <a:off x="5238826" y="0"/>
            <a:ext cx="4314287" cy="6858000"/>
          </a:xfrm>
        </p:spPr>
        <p:txBody>
          <a:bodyPr/>
          <a:lstStyle/>
          <a:p>
            <a:endParaRPr lang="en-US"/>
          </a:p>
        </p:txBody>
      </p:sp>
      <p:pic>
        <p:nvPicPr>
          <p:cNvPr id="14" name="Picture 13">
            <a:extLst>
              <a:ext uri="{FF2B5EF4-FFF2-40B4-BE49-F238E27FC236}">
                <a16:creationId xmlns:a16="http://schemas.microsoft.com/office/drawing/2014/main" id="{0621B87B-E455-4A22-81E9-B581A99A9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98458" y="6219824"/>
            <a:ext cx="277349" cy="276888"/>
          </a:xfrm>
          <a:prstGeom prst="rect">
            <a:avLst/>
          </a:prstGeom>
        </p:spPr>
      </p:pic>
      <p:sp>
        <p:nvSpPr>
          <p:cNvPr id="3" name="Footer Placeholder 2">
            <a:extLst>
              <a:ext uri="{FF2B5EF4-FFF2-40B4-BE49-F238E27FC236}">
                <a16:creationId xmlns:a16="http://schemas.microsoft.com/office/drawing/2014/main" id="{F0E4C6CD-4B38-4C1A-9FE9-CB79D33670BC}"/>
              </a:ext>
            </a:extLst>
          </p:cNvPr>
          <p:cNvSpPr>
            <a:spLocks noGrp="1"/>
          </p:cNvSpPr>
          <p:nvPr>
            <p:ph type="ftr" sz="quarter" idx="17"/>
          </p:nvPr>
        </p:nvSpPr>
        <p:spPr/>
        <p:txBody>
          <a:bodyPr/>
          <a:lstStyle/>
          <a:p>
            <a:endParaRPr lang="en-US"/>
          </a:p>
        </p:txBody>
      </p:sp>
      <p:sp>
        <p:nvSpPr>
          <p:cNvPr id="6" name="Slide Number Placeholder 5">
            <a:extLst>
              <a:ext uri="{FF2B5EF4-FFF2-40B4-BE49-F238E27FC236}">
                <a16:creationId xmlns:a16="http://schemas.microsoft.com/office/drawing/2014/main" id="{6913F413-C314-4E96-9A7B-9A53774E8433}"/>
              </a:ext>
            </a:extLst>
          </p:cNvPr>
          <p:cNvSpPr>
            <a:spLocks noGrp="1"/>
          </p:cNvSpPr>
          <p:nvPr>
            <p:ph type="sldNum" sz="quarter" idx="18"/>
          </p:nvPr>
        </p:nvSpPr>
        <p:spPr/>
        <p:txBody>
          <a:bodyPr/>
          <a:lstStyle/>
          <a:p>
            <a:fld id="{DD01415F-5F32-4771-AE74-55868ADB41CE}" type="slidenum">
              <a:rPr lang="en-US" smtClean="0"/>
              <a:pPr/>
              <a:t>‹#›</a:t>
            </a:fld>
            <a:endParaRPr lang="en-US"/>
          </a:p>
        </p:txBody>
      </p:sp>
      <p:sp>
        <p:nvSpPr>
          <p:cNvPr id="16" name="Picture Placeholder 9">
            <a:extLst>
              <a:ext uri="{FF2B5EF4-FFF2-40B4-BE49-F238E27FC236}">
                <a16:creationId xmlns:a16="http://schemas.microsoft.com/office/drawing/2014/main" id="{A71B1C24-4C48-4573-8936-120935C94257}"/>
              </a:ext>
            </a:extLst>
          </p:cNvPr>
          <p:cNvSpPr>
            <a:spLocks noGrp="1"/>
          </p:cNvSpPr>
          <p:nvPr>
            <p:ph type="pic" sz="quarter" idx="19"/>
          </p:nvPr>
        </p:nvSpPr>
        <p:spPr>
          <a:xfrm>
            <a:off x="9549382" y="0"/>
            <a:ext cx="2642617" cy="3429001"/>
          </a:xfrm>
        </p:spPr>
        <p:txBody>
          <a:bodyPr/>
          <a:lstStyle/>
          <a:p>
            <a:endParaRPr lang="en-US"/>
          </a:p>
        </p:txBody>
      </p:sp>
      <p:sp>
        <p:nvSpPr>
          <p:cNvPr id="21" name="Picture Placeholder 9">
            <a:extLst>
              <a:ext uri="{FF2B5EF4-FFF2-40B4-BE49-F238E27FC236}">
                <a16:creationId xmlns:a16="http://schemas.microsoft.com/office/drawing/2014/main" id="{F9C12928-D586-42F7-A4C0-6AC4C67D5100}"/>
              </a:ext>
            </a:extLst>
          </p:cNvPr>
          <p:cNvSpPr>
            <a:spLocks noGrp="1"/>
          </p:cNvSpPr>
          <p:nvPr>
            <p:ph type="pic" sz="quarter" idx="20"/>
          </p:nvPr>
        </p:nvSpPr>
        <p:spPr>
          <a:xfrm>
            <a:off x="9549383" y="3428998"/>
            <a:ext cx="2642617" cy="3429001"/>
          </a:xfrm>
        </p:spPr>
        <p:txBody>
          <a:bodyPr/>
          <a:lstStyle/>
          <a:p>
            <a:endParaRPr lang="en-US"/>
          </a:p>
        </p:txBody>
      </p:sp>
      <p:sp>
        <p:nvSpPr>
          <p:cNvPr id="22" name="Text Placeholder 4">
            <a:extLst>
              <a:ext uri="{FF2B5EF4-FFF2-40B4-BE49-F238E27FC236}">
                <a16:creationId xmlns:a16="http://schemas.microsoft.com/office/drawing/2014/main" id="{F86E9831-B61A-4554-90C6-74E5FEE4C6D7}"/>
              </a:ext>
            </a:extLst>
          </p:cNvPr>
          <p:cNvSpPr>
            <a:spLocks noGrp="1"/>
          </p:cNvSpPr>
          <p:nvPr>
            <p:ph type="body" sz="quarter" idx="16" hasCustomPrompt="1"/>
          </p:nvPr>
        </p:nvSpPr>
        <p:spPr>
          <a:xfrm>
            <a:off x="1353872" y="6228683"/>
            <a:ext cx="2951477" cy="276889"/>
          </a:xfrm>
        </p:spPr>
        <p:txBody>
          <a:bodyPr lIns="0" tIns="0" rIns="0" bIns="0" anchor="ctr"/>
          <a:lstStyle>
            <a:lvl1pPr>
              <a:spcBef>
                <a:spcPts val="0"/>
              </a:spcBef>
              <a:defRPr sz="900"/>
            </a:lvl1pPr>
            <a:lvl2pPr>
              <a:defRPr sz="1100"/>
            </a:lvl2pPr>
            <a:lvl3pPr>
              <a:defRPr sz="1100"/>
            </a:lvl3pPr>
            <a:lvl4pPr>
              <a:defRPr sz="1100"/>
            </a:lvl4pPr>
            <a:lvl5pPr>
              <a:defRPr sz="1100"/>
            </a:lvl5pPr>
          </a:lstStyle>
          <a:p>
            <a:pPr lvl="0"/>
            <a:r>
              <a:rPr lang="en-US"/>
              <a:t>City, State</a:t>
            </a:r>
          </a:p>
        </p:txBody>
      </p:sp>
    </p:spTree>
    <p:extLst>
      <p:ext uri="{BB962C8B-B14F-4D97-AF65-F5344CB8AC3E}">
        <p14:creationId xmlns:p14="http://schemas.microsoft.com/office/powerpoint/2010/main" val="15292959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Profile -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5486400" cy="427038"/>
          </a:xfrm>
        </p:spPr>
        <p:txBody>
          <a:bodyPr/>
          <a:lstStyle>
            <a:lvl1pPr>
              <a:defRPr/>
            </a:lvl1pPr>
          </a:lstStyle>
          <a:p>
            <a:r>
              <a:rPr lang="en-US"/>
              <a:t>First Name 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762000" y="1066800"/>
            <a:ext cx="5181600"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6248400" y="3058633"/>
            <a:ext cx="5486400" cy="3342167"/>
          </a:xfrm>
        </p:spPr>
        <p:txBody>
          <a:bodyPr lIns="0" tIns="0" rIns="0" bIns="0" numCol="2"/>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1741967"/>
            <a:ext cx="5486400"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a:p>
            <a:pPr lvl="0"/>
            <a:r>
              <a:rPr lang="en-US"/>
              <a:t># Of years of experience</a:t>
            </a:r>
          </a:p>
        </p:txBody>
      </p:sp>
      <p:pic>
        <p:nvPicPr>
          <p:cNvPr id="9" name="Picture 8">
            <a:extLst>
              <a:ext uri="{FF2B5EF4-FFF2-40B4-BE49-F238E27FC236}">
                <a16:creationId xmlns:a16="http://schemas.microsoft.com/office/drawing/2014/main" id="{9D38B1DB-12A4-466E-8531-8C5D1A3A8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23830" y="2508397"/>
            <a:ext cx="685802" cy="685802"/>
          </a:xfrm>
          <a:prstGeom prst="rect">
            <a:avLst/>
          </a:prstGeom>
        </p:spPr>
      </p:pic>
    </p:spTree>
    <p:extLst>
      <p:ext uri="{BB962C8B-B14F-4D97-AF65-F5344CB8AC3E}">
        <p14:creationId xmlns:p14="http://schemas.microsoft.com/office/powerpoint/2010/main" val="1926384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Profil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7495952" y="1733105"/>
            <a:ext cx="4238847" cy="1004777"/>
          </a:xfrm>
        </p:spPr>
        <p:txBody>
          <a:bodyPr/>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800"/>
            <a:ext cx="5486399" cy="5791200"/>
          </a:xfrm>
        </p:spPr>
        <p:txBody>
          <a:bodyPr/>
          <a:lstStyle/>
          <a:p>
            <a:endParaRPr lang="en-US"/>
          </a:p>
        </p:txBody>
      </p:sp>
      <p:sp>
        <p:nvSpPr>
          <p:cNvPr id="7" name="Text Placeholder 6">
            <a:extLst>
              <a:ext uri="{FF2B5EF4-FFF2-40B4-BE49-F238E27FC236}">
                <a16:creationId xmlns:a16="http://schemas.microsoft.com/office/drawing/2014/main" id="{E049AC15-AE5B-48CD-98BA-5E68AA6B0C78}"/>
              </a:ext>
            </a:extLst>
          </p:cNvPr>
          <p:cNvSpPr>
            <a:spLocks noGrp="1"/>
          </p:cNvSpPr>
          <p:nvPr>
            <p:ph type="body" sz="quarter" idx="16"/>
          </p:nvPr>
        </p:nvSpPr>
        <p:spPr>
          <a:xfrm>
            <a:off x="7495952" y="3429000"/>
            <a:ext cx="4238847" cy="1993605"/>
          </a:xfrm>
        </p:spPr>
        <p:txBody>
          <a:bodyPr lIns="0" tIns="0" rIns="0" bIns="0" numCol="1"/>
          <a:lstStyle/>
          <a:p>
            <a:pPr lvl="0"/>
            <a:r>
              <a:rPr lang="en-US"/>
              <a:t>Click to edit Master text styles</a:t>
            </a:r>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7495951" y="2737883"/>
            <a:ext cx="4238847"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Title</a:t>
            </a:r>
          </a:p>
          <a:p>
            <a:pPr lvl="0"/>
            <a:r>
              <a:rPr lang="en-US"/>
              <a:t>Location</a:t>
            </a:r>
          </a:p>
        </p:txBody>
      </p:sp>
    </p:spTree>
    <p:extLst>
      <p:ext uri="{BB962C8B-B14F-4D97-AF65-F5344CB8AC3E}">
        <p14:creationId xmlns:p14="http://schemas.microsoft.com/office/powerpoint/2010/main" val="18295017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1_Profil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1" y="2360425"/>
            <a:ext cx="3299636" cy="1004777"/>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457201" y="1066798"/>
            <a:ext cx="5486399" cy="5791202"/>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400" y="3526466"/>
            <a:ext cx="3299636"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sp>
        <p:nvSpPr>
          <p:cNvPr id="9" name="Rectangle 8">
            <a:extLst>
              <a:ext uri="{FF2B5EF4-FFF2-40B4-BE49-F238E27FC236}">
                <a16:creationId xmlns:a16="http://schemas.microsoft.com/office/drawing/2014/main" id="{F5448877-7C02-4C8D-98DF-BAAF54AC4115}"/>
              </a:ext>
            </a:extLst>
          </p:cNvPr>
          <p:cNvSpPr/>
          <p:nvPr userDrawn="1"/>
        </p:nvSpPr>
        <p:spPr>
          <a:xfrm>
            <a:off x="9898912" y="0"/>
            <a:ext cx="229308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B933D5FB-DA24-40BB-BA86-AA6E756DD5EA}"/>
              </a:ext>
            </a:extLst>
          </p:cNvPr>
          <p:cNvSpPr>
            <a:spLocks noGrp="1"/>
          </p:cNvSpPr>
          <p:nvPr>
            <p:ph type="body" sz="quarter" idx="18"/>
          </p:nvPr>
        </p:nvSpPr>
        <p:spPr>
          <a:xfrm>
            <a:off x="10260013" y="457200"/>
            <a:ext cx="1779587" cy="5943600"/>
          </a:xfrm>
        </p:spPr>
        <p:txBody>
          <a:bodyPr lIns="0" tIns="0" rIns="0" bIns="0" anchor="ctr"/>
          <a:lstStyle>
            <a:lvl1pPr>
              <a:defRPr sz="1800"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039148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1_Profile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EF209-B4B8-41C7-8ABE-5BB66429F908}"/>
              </a:ext>
            </a:extLst>
          </p:cNvPr>
          <p:cNvSpPr>
            <a:spLocks noGrp="1"/>
          </p:cNvSpPr>
          <p:nvPr>
            <p:ph type="title" hasCustomPrompt="1"/>
          </p:nvPr>
        </p:nvSpPr>
        <p:spPr>
          <a:xfrm>
            <a:off x="6248400" y="1066800"/>
            <a:ext cx="4876799" cy="1805095"/>
          </a:xfrm>
        </p:spPr>
        <p:txBody>
          <a:bodyPr anchor="b"/>
          <a:lstStyle>
            <a:lvl1pPr>
              <a:defRPr/>
            </a:lvl1pPr>
          </a:lstStyle>
          <a:p>
            <a:r>
              <a:rPr lang="en-US"/>
              <a:t>First Name</a:t>
            </a:r>
            <a:br>
              <a:rPr lang="en-US"/>
            </a:br>
            <a:r>
              <a:rPr lang="en-US"/>
              <a:t>Last Name</a:t>
            </a:r>
          </a:p>
        </p:txBody>
      </p:sp>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3749749" cy="2667000"/>
          </a:xfrm>
        </p:spPr>
        <p:txBody>
          <a:bodyPr/>
          <a:lstStyle/>
          <a:p>
            <a:endParaRPr lang="en-US"/>
          </a:p>
        </p:txBody>
      </p:sp>
      <p:sp>
        <p:nvSpPr>
          <p:cNvPr id="8" name="Text Placeholder 6">
            <a:extLst>
              <a:ext uri="{FF2B5EF4-FFF2-40B4-BE49-F238E27FC236}">
                <a16:creationId xmlns:a16="http://schemas.microsoft.com/office/drawing/2014/main" id="{7B609CBD-4C4F-469A-B0E2-B043AFF515F7}"/>
              </a:ext>
            </a:extLst>
          </p:cNvPr>
          <p:cNvSpPr>
            <a:spLocks noGrp="1"/>
          </p:cNvSpPr>
          <p:nvPr>
            <p:ph type="body" sz="quarter" idx="17" hasCustomPrompt="1"/>
          </p:nvPr>
        </p:nvSpPr>
        <p:spPr>
          <a:xfrm>
            <a:off x="6248399" y="3033159"/>
            <a:ext cx="4876799" cy="691117"/>
          </a:xfrm>
        </p:spPr>
        <p:txBody>
          <a:bodyPr lIns="0" tIns="0" rIns="0" bIns="0" numCol="1"/>
          <a:lstStyle>
            <a:lvl1pPr>
              <a:spcBef>
                <a:spcPts val="0"/>
              </a:spcBef>
              <a:defRPr sz="1400" spc="0" baseline="0">
                <a:latin typeface="Arial" panose="020B0604020202020204" pitchFamily="34" charset="0"/>
                <a:cs typeface="Arial" panose="020B0604020202020204" pitchFamily="34" charset="0"/>
              </a:defRPr>
            </a:lvl1pPr>
          </a:lstStyle>
          <a:p>
            <a:pPr lvl="0"/>
            <a:r>
              <a:rPr lang="en-US"/>
              <a:t>Credentials</a:t>
            </a:r>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733800"/>
            <a:ext cx="1000284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EC2461F1-283B-40CE-AEF1-7AAF80AFDFC8}"/>
              </a:ext>
            </a:extLst>
          </p:cNvPr>
          <p:cNvSpPr>
            <a:spLocks noGrp="1"/>
          </p:cNvSpPr>
          <p:nvPr>
            <p:ph type="body" sz="quarter" idx="16"/>
          </p:nvPr>
        </p:nvSpPr>
        <p:spPr>
          <a:xfrm>
            <a:off x="1066800" y="4217586"/>
            <a:ext cx="10668000" cy="2183214"/>
          </a:xfrm>
        </p:spPr>
        <p:txBody>
          <a:bodyPr lIns="0" tIns="0" rIns="0" bIns="0" numCol="2"/>
          <a:lstStyle/>
          <a:p>
            <a:pPr lvl="0"/>
            <a:r>
              <a:rPr lang="en-US"/>
              <a:t>Click to edit Master text styles</a:t>
            </a:r>
          </a:p>
        </p:txBody>
      </p:sp>
    </p:spTree>
    <p:extLst>
      <p:ext uri="{BB962C8B-B14F-4D97-AF65-F5344CB8AC3E}">
        <p14:creationId xmlns:p14="http://schemas.microsoft.com/office/powerpoint/2010/main" val="27270773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1_Profile - 5">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799" y="1066800"/>
            <a:ext cx="2962941"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29000"/>
            <a:ext cx="109728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Picture Placeholder 9">
            <a:extLst>
              <a:ext uri="{FF2B5EF4-FFF2-40B4-BE49-F238E27FC236}">
                <a16:creationId xmlns:a16="http://schemas.microsoft.com/office/drawing/2014/main" id="{D73F5BE9-29D6-4037-82F4-4776167C4ADB}"/>
              </a:ext>
            </a:extLst>
          </p:cNvPr>
          <p:cNvSpPr>
            <a:spLocks noGrp="1"/>
          </p:cNvSpPr>
          <p:nvPr>
            <p:ph type="pic" sz="quarter" idx="16"/>
          </p:nvPr>
        </p:nvSpPr>
        <p:spPr>
          <a:xfrm>
            <a:off x="5071728" y="1066800"/>
            <a:ext cx="2962941" cy="2362199"/>
          </a:xfrm>
        </p:spPr>
        <p:txBody>
          <a:bodyPr/>
          <a:lstStyle/>
          <a:p>
            <a:endParaRPr lang="en-US"/>
          </a:p>
        </p:txBody>
      </p:sp>
      <p:sp>
        <p:nvSpPr>
          <p:cNvPr id="14" name="Picture Placeholder 9">
            <a:extLst>
              <a:ext uri="{FF2B5EF4-FFF2-40B4-BE49-F238E27FC236}">
                <a16:creationId xmlns:a16="http://schemas.microsoft.com/office/drawing/2014/main" id="{29C58BF9-EA02-4B16-859B-5E3BA642D470}"/>
              </a:ext>
            </a:extLst>
          </p:cNvPr>
          <p:cNvSpPr>
            <a:spLocks noGrp="1"/>
          </p:cNvSpPr>
          <p:nvPr>
            <p:ph type="pic" sz="quarter" idx="17"/>
          </p:nvPr>
        </p:nvSpPr>
        <p:spPr>
          <a:xfrm>
            <a:off x="9076658" y="1066800"/>
            <a:ext cx="2962941" cy="2362199"/>
          </a:xfrm>
        </p:spPr>
        <p:txBody>
          <a:bodyPr/>
          <a:lstStyle/>
          <a:p>
            <a:endParaRPr lang="en-US"/>
          </a:p>
        </p:txBody>
      </p:sp>
      <p:sp>
        <p:nvSpPr>
          <p:cNvPr id="17" name="Text Placeholder 6">
            <a:extLst>
              <a:ext uri="{FF2B5EF4-FFF2-40B4-BE49-F238E27FC236}">
                <a16:creationId xmlns:a16="http://schemas.microsoft.com/office/drawing/2014/main" id="{9DCFB254-64F7-433C-A028-D47CCDC1FDA5}"/>
              </a:ext>
            </a:extLst>
          </p:cNvPr>
          <p:cNvSpPr>
            <a:spLocks noGrp="1"/>
          </p:cNvSpPr>
          <p:nvPr>
            <p:ph type="body" sz="quarter" idx="18"/>
          </p:nvPr>
        </p:nvSpPr>
        <p:spPr>
          <a:xfrm>
            <a:off x="5071728" y="4890979"/>
            <a:ext cx="2962940" cy="1509821"/>
          </a:xfrm>
        </p:spPr>
        <p:txBody>
          <a:bodyPr lIns="0" tIns="0" rIns="0" bIns="0" numCol="1"/>
          <a:lstStyle/>
          <a:p>
            <a:pPr lvl="0"/>
            <a:r>
              <a:rPr lang="en-US"/>
              <a:t>Click to edit Master text styles</a:t>
            </a:r>
          </a:p>
        </p:txBody>
      </p:sp>
      <p:sp>
        <p:nvSpPr>
          <p:cNvPr id="18" name="Title 1">
            <a:extLst>
              <a:ext uri="{FF2B5EF4-FFF2-40B4-BE49-F238E27FC236}">
                <a16:creationId xmlns:a16="http://schemas.microsoft.com/office/drawing/2014/main" id="{A1BFA473-A38B-4343-ADE3-7DCD6A4BB154}"/>
              </a:ext>
            </a:extLst>
          </p:cNvPr>
          <p:cNvSpPr>
            <a:spLocks noGrp="1"/>
          </p:cNvSpPr>
          <p:nvPr>
            <p:ph type="title" hasCustomPrompt="1"/>
          </p:nvPr>
        </p:nvSpPr>
        <p:spPr>
          <a:xfrm>
            <a:off x="5071727" y="3774557"/>
            <a:ext cx="2962941" cy="673395"/>
          </a:xfrm>
        </p:spPr>
        <p:txBody>
          <a:bodyPr anchor="b"/>
          <a:lstStyle>
            <a:lvl1pPr>
              <a:defRPr sz="2000"/>
            </a:lvl1pPr>
          </a:lstStyle>
          <a:p>
            <a:r>
              <a:rPr lang="en-US"/>
              <a:t>First Name</a:t>
            </a:r>
            <a:br>
              <a:rPr lang="en-US"/>
            </a:br>
            <a:r>
              <a:rPr lang="en-US"/>
              <a:t>Last Name</a:t>
            </a:r>
          </a:p>
        </p:txBody>
      </p:sp>
      <p:sp>
        <p:nvSpPr>
          <p:cNvPr id="19" name="Text Placeholder 6">
            <a:extLst>
              <a:ext uri="{FF2B5EF4-FFF2-40B4-BE49-F238E27FC236}">
                <a16:creationId xmlns:a16="http://schemas.microsoft.com/office/drawing/2014/main" id="{59D46994-A281-4295-BBCF-4C88E8254F9B}"/>
              </a:ext>
            </a:extLst>
          </p:cNvPr>
          <p:cNvSpPr>
            <a:spLocks noGrp="1"/>
          </p:cNvSpPr>
          <p:nvPr>
            <p:ph type="body" sz="quarter" idx="19" hasCustomPrompt="1"/>
          </p:nvPr>
        </p:nvSpPr>
        <p:spPr>
          <a:xfrm>
            <a:off x="5071726" y="4513520"/>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0" name="Text Placeholder 6">
            <a:extLst>
              <a:ext uri="{FF2B5EF4-FFF2-40B4-BE49-F238E27FC236}">
                <a16:creationId xmlns:a16="http://schemas.microsoft.com/office/drawing/2014/main" id="{77392C65-10B3-453F-BF27-431C3F4B3A6B}"/>
              </a:ext>
            </a:extLst>
          </p:cNvPr>
          <p:cNvSpPr>
            <a:spLocks noGrp="1"/>
          </p:cNvSpPr>
          <p:nvPr>
            <p:ph type="body" sz="quarter" idx="20"/>
          </p:nvPr>
        </p:nvSpPr>
        <p:spPr>
          <a:xfrm>
            <a:off x="9076655" y="4890977"/>
            <a:ext cx="2962940" cy="1509821"/>
          </a:xfrm>
        </p:spPr>
        <p:txBody>
          <a:bodyPr lIns="0" tIns="0" rIns="0" bIns="0" numCol="1"/>
          <a:lstStyle/>
          <a:p>
            <a:pPr lvl="0"/>
            <a:r>
              <a:rPr lang="en-US"/>
              <a:t>Click to edit Master text styles</a:t>
            </a:r>
          </a:p>
        </p:txBody>
      </p:sp>
      <p:sp>
        <p:nvSpPr>
          <p:cNvPr id="22" name="Text Placeholder 6">
            <a:extLst>
              <a:ext uri="{FF2B5EF4-FFF2-40B4-BE49-F238E27FC236}">
                <a16:creationId xmlns:a16="http://schemas.microsoft.com/office/drawing/2014/main" id="{5405CA64-3A77-4E4C-A5A2-2F865AA357ED}"/>
              </a:ext>
            </a:extLst>
          </p:cNvPr>
          <p:cNvSpPr>
            <a:spLocks noGrp="1"/>
          </p:cNvSpPr>
          <p:nvPr>
            <p:ph type="body" sz="quarter" idx="21" hasCustomPrompt="1"/>
          </p:nvPr>
        </p:nvSpPr>
        <p:spPr>
          <a:xfrm>
            <a:off x="9076653" y="4513518"/>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23" name="Text Placeholder 6">
            <a:extLst>
              <a:ext uri="{FF2B5EF4-FFF2-40B4-BE49-F238E27FC236}">
                <a16:creationId xmlns:a16="http://schemas.microsoft.com/office/drawing/2014/main" id="{585EB4DE-D728-4084-9FB8-050C1B649015}"/>
              </a:ext>
            </a:extLst>
          </p:cNvPr>
          <p:cNvSpPr>
            <a:spLocks noGrp="1"/>
          </p:cNvSpPr>
          <p:nvPr>
            <p:ph type="body" sz="quarter" idx="22"/>
          </p:nvPr>
        </p:nvSpPr>
        <p:spPr>
          <a:xfrm>
            <a:off x="1066802" y="4890973"/>
            <a:ext cx="2962940" cy="1509821"/>
          </a:xfrm>
        </p:spPr>
        <p:txBody>
          <a:bodyPr lIns="0" tIns="0" rIns="0" bIns="0" numCol="1"/>
          <a:lstStyle/>
          <a:p>
            <a:pPr lvl="0"/>
            <a:r>
              <a:rPr lang="en-US"/>
              <a:t>Click to edit Master text styles</a:t>
            </a:r>
          </a:p>
        </p:txBody>
      </p:sp>
      <p:sp>
        <p:nvSpPr>
          <p:cNvPr id="25" name="Text Placeholder 6">
            <a:extLst>
              <a:ext uri="{FF2B5EF4-FFF2-40B4-BE49-F238E27FC236}">
                <a16:creationId xmlns:a16="http://schemas.microsoft.com/office/drawing/2014/main" id="{62D2A32C-A41D-4886-BC6B-6B80DF021D13}"/>
              </a:ext>
            </a:extLst>
          </p:cNvPr>
          <p:cNvSpPr>
            <a:spLocks noGrp="1"/>
          </p:cNvSpPr>
          <p:nvPr>
            <p:ph type="body" sz="quarter" idx="23" hasCustomPrompt="1"/>
          </p:nvPr>
        </p:nvSpPr>
        <p:spPr>
          <a:xfrm>
            <a:off x="1066800" y="4513514"/>
            <a:ext cx="2962941"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10" name="Text Placeholder 9">
            <a:extLst>
              <a:ext uri="{FF2B5EF4-FFF2-40B4-BE49-F238E27FC236}">
                <a16:creationId xmlns:a16="http://schemas.microsoft.com/office/drawing/2014/main" id="{4FBACB6A-D248-4EFA-86DD-993152911169}"/>
              </a:ext>
            </a:extLst>
          </p:cNvPr>
          <p:cNvSpPr>
            <a:spLocks noGrp="1"/>
          </p:cNvSpPr>
          <p:nvPr>
            <p:ph type="body" sz="quarter" idx="24" hasCustomPrompt="1"/>
          </p:nvPr>
        </p:nvSpPr>
        <p:spPr>
          <a:xfrm>
            <a:off x="1067135" y="3775075"/>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28" name="Text Placeholder 9">
            <a:extLst>
              <a:ext uri="{FF2B5EF4-FFF2-40B4-BE49-F238E27FC236}">
                <a16:creationId xmlns:a16="http://schemas.microsoft.com/office/drawing/2014/main" id="{0DB2ABDF-29DC-4F90-B1EC-AB566CD9A6C5}"/>
              </a:ext>
            </a:extLst>
          </p:cNvPr>
          <p:cNvSpPr>
            <a:spLocks noGrp="1"/>
          </p:cNvSpPr>
          <p:nvPr>
            <p:ph type="body" sz="quarter" idx="25" hasCustomPrompt="1"/>
          </p:nvPr>
        </p:nvSpPr>
        <p:spPr>
          <a:xfrm>
            <a:off x="9076985" y="3774557"/>
            <a:ext cx="296227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3411263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Profile - 6">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066800"/>
            <a:ext cx="1952847" cy="2362199"/>
          </a:xfrm>
        </p:spPr>
        <p:txBody>
          <a:bodyPr/>
          <a:lstStyle/>
          <a:p>
            <a:endParaRPr lang="en-US"/>
          </a:p>
        </p:txBody>
      </p:sp>
      <p:cxnSp>
        <p:nvCxnSpPr>
          <p:cNvPr id="13" name="Straight Connector 12">
            <a:extLst>
              <a:ext uri="{FF2B5EF4-FFF2-40B4-BE49-F238E27FC236}">
                <a16:creationId xmlns:a16="http://schemas.microsoft.com/office/drawing/2014/main" id="{7BF9EC17-DCAD-4302-A7FE-EF709B1B26EA}"/>
              </a:ext>
            </a:extLst>
          </p:cNvPr>
          <p:cNvCxnSpPr>
            <a:cxnSpLocks/>
          </p:cNvCxnSpPr>
          <p:nvPr userDrawn="1"/>
        </p:nvCxnSpPr>
        <p:spPr>
          <a:xfrm>
            <a:off x="1066800" y="3429000"/>
            <a:ext cx="1097280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066801"/>
            <a:ext cx="1952847" cy="2362199"/>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066801"/>
            <a:ext cx="1952847" cy="2362199"/>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066800"/>
            <a:ext cx="1952847" cy="2362199"/>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066799"/>
            <a:ext cx="1952847" cy="2362199"/>
          </a:xfrm>
        </p:spPr>
        <p:txBody>
          <a:bodyPr/>
          <a:lstStyle/>
          <a:p>
            <a:endParaRPr lang="en-US"/>
          </a:p>
        </p:txBody>
      </p:sp>
      <p:sp>
        <p:nvSpPr>
          <p:cNvPr id="34" name="Text Placeholder 6">
            <a:extLst>
              <a:ext uri="{FF2B5EF4-FFF2-40B4-BE49-F238E27FC236}">
                <a16:creationId xmlns:a16="http://schemas.microsoft.com/office/drawing/2014/main" id="{0A923DC6-C1DD-461D-9813-D84D2366D84E}"/>
              </a:ext>
            </a:extLst>
          </p:cNvPr>
          <p:cNvSpPr>
            <a:spLocks noGrp="1"/>
          </p:cNvSpPr>
          <p:nvPr>
            <p:ph type="body" sz="quarter" idx="25"/>
          </p:nvPr>
        </p:nvSpPr>
        <p:spPr>
          <a:xfrm>
            <a:off x="1066802" y="4890973"/>
            <a:ext cx="1952843" cy="1509821"/>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79C9D4A-A968-40E2-B751-7DFA445A051B}"/>
              </a:ext>
            </a:extLst>
          </p:cNvPr>
          <p:cNvSpPr>
            <a:spLocks noGrp="1"/>
          </p:cNvSpPr>
          <p:nvPr>
            <p:ph type="body" sz="quarter" idx="26" hasCustomPrompt="1"/>
          </p:nvPr>
        </p:nvSpPr>
        <p:spPr>
          <a:xfrm>
            <a:off x="1066801" y="4513514"/>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DF7FF4E5-35F4-4AD1-BEA9-10A5BB9A5448}"/>
              </a:ext>
            </a:extLst>
          </p:cNvPr>
          <p:cNvSpPr>
            <a:spLocks noGrp="1"/>
          </p:cNvSpPr>
          <p:nvPr>
            <p:ph type="body" sz="quarter" idx="27" hasCustomPrompt="1"/>
          </p:nvPr>
        </p:nvSpPr>
        <p:spPr>
          <a:xfrm>
            <a:off x="1067135" y="3775075"/>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70ADB799-7041-43ED-879E-93D504F62F5D}"/>
              </a:ext>
            </a:extLst>
          </p:cNvPr>
          <p:cNvSpPr>
            <a:spLocks noGrp="1"/>
          </p:cNvSpPr>
          <p:nvPr>
            <p:ph type="body" sz="quarter" idx="28"/>
          </p:nvPr>
        </p:nvSpPr>
        <p:spPr>
          <a:xfrm>
            <a:off x="3319131" y="4890969"/>
            <a:ext cx="1952843" cy="1509821"/>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613C0018-5284-43A4-BD71-2016525C1C4C}"/>
              </a:ext>
            </a:extLst>
          </p:cNvPr>
          <p:cNvSpPr>
            <a:spLocks noGrp="1"/>
          </p:cNvSpPr>
          <p:nvPr>
            <p:ph type="body" sz="quarter" idx="29" hasCustomPrompt="1"/>
          </p:nvPr>
        </p:nvSpPr>
        <p:spPr>
          <a:xfrm>
            <a:off x="3319130" y="451351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4B46CB9D-162F-4C7B-B685-29662ADEFB39}"/>
              </a:ext>
            </a:extLst>
          </p:cNvPr>
          <p:cNvSpPr>
            <a:spLocks noGrp="1"/>
          </p:cNvSpPr>
          <p:nvPr>
            <p:ph type="body" sz="quarter" idx="30" hasCustomPrompt="1"/>
          </p:nvPr>
        </p:nvSpPr>
        <p:spPr>
          <a:xfrm>
            <a:off x="3319464" y="377507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F893A7A1-70F2-4725-A411-79B06C83D4C8}"/>
              </a:ext>
            </a:extLst>
          </p:cNvPr>
          <p:cNvSpPr>
            <a:spLocks noGrp="1"/>
          </p:cNvSpPr>
          <p:nvPr>
            <p:ph type="body" sz="quarter" idx="31"/>
          </p:nvPr>
        </p:nvSpPr>
        <p:spPr>
          <a:xfrm>
            <a:off x="5571459" y="4890965"/>
            <a:ext cx="1952843" cy="1509821"/>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B461BBA2-E4B3-4896-89B4-38AA8D122CA5}"/>
              </a:ext>
            </a:extLst>
          </p:cNvPr>
          <p:cNvSpPr>
            <a:spLocks noGrp="1"/>
          </p:cNvSpPr>
          <p:nvPr>
            <p:ph type="body" sz="quarter" idx="32" hasCustomPrompt="1"/>
          </p:nvPr>
        </p:nvSpPr>
        <p:spPr>
          <a:xfrm>
            <a:off x="5571458" y="4513506"/>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1E0DE906-813F-405C-AAE8-9CBA456191C2}"/>
              </a:ext>
            </a:extLst>
          </p:cNvPr>
          <p:cNvSpPr>
            <a:spLocks noGrp="1"/>
          </p:cNvSpPr>
          <p:nvPr>
            <p:ph type="body" sz="quarter" idx="33" hasCustomPrompt="1"/>
          </p:nvPr>
        </p:nvSpPr>
        <p:spPr>
          <a:xfrm>
            <a:off x="5571792" y="3775067"/>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4D3081E9-E3D6-400E-9F8D-0AECE1D3B2C9}"/>
              </a:ext>
            </a:extLst>
          </p:cNvPr>
          <p:cNvSpPr>
            <a:spLocks noGrp="1"/>
          </p:cNvSpPr>
          <p:nvPr>
            <p:ph type="body" sz="quarter" idx="34"/>
          </p:nvPr>
        </p:nvSpPr>
        <p:spPr>
          <a:xfrm>
            <a:off x="7831765" y="4890961"/>
            <a:ext cx="1952843" cy="1509821"/>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A300E33D-076D-445B-AD42-9273B762ACFA}"/>
              </a:ext>
            </a:extLst>
          </p:cNvPr>
          <p:cNvSpPr>
            <a:spLocks noGrp="1"/>
          </p:cNvSpPr>
          <p:nvPr>
            <p:ph type="body" sz="quarter" idx="35" hasCustomPrompt="1"/>
          </p:nvPr>
        </p:nvSpPr>
        <p:spPr>
          <a:xfrm>
            <a:off x="7831764" y="4513502"/>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284359AC-625A-4C3C-A407-23F20FAB236D}"/>
              </a:ext>
            </a:extLst>
          </p:cNvPr>
          <p:cNvSpPr>
            <a:spLocks noGrp="1"/>
          </p:cNvSpPr>
          <p:nvPr>
            <p:ph type="body" sz="quarter" idx="36" hasCustomPrompt="1"/>
          </p:nvPr>
        </p:nvSpPr>
        <p:spPr>
          <a:xfrm>
            <a:off x="7832098" y="3775063"/>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1D598468-2A33-4DE4-9BB5-50B33774FD83}"/>
              </a:ext>
            </a:extLst>
          </p:cNvPr>
          <p:cNvSpPr>
            <a:spLocks noGrp="1"/>
          </p:cNvSpPr>
          <p:nvPr>
            <p:ph type="body" sz="quarter" idx="37"/>
          </p:nvPr>
        </p:nvSpPr>
        <p:spPr>
          <a:xfrm>
            <a:off x="10076115" y="4890979"/>
            <a:ext cx="1952843" cy="1509821"/>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4831A63B-2AD2-471E-B1A5-7F368F597AC7}"/>
              </a:ext>
            </a:extLst>
          </p:cNvPr>
          <p:cNvSpPr>
            <a:spLocks noGrp="1"/>
          </p:cNvSpPr>
          <p:nvPr>
            <p:ph type="body" sz="quarter" idx="38" hasCustomPrompt="1"/>
          </p:nvPr>
        </p:nvSpPr>
        <p:spPr>
          <a:xfrm>
            <a:off x="10076114" y="4513520"/>
            <a:ext cx="1952844"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3CF827AF-9E27-4A40-9A9F-1A467300A482}"/>
              </a:ext>
            </a:extLst>
          </p:cNvPr>
          <p:cNvSpPr>
            <a:spLocks noGrp="1"/>
          </p:cNvSpPr>
          <p:nvPr>
            <p:ph type="body" sz="quarter" idx="39" hasCustomPrompt="1"/>
          </p:nvPr>
        </p:nvSpPr>
        <p:spPr>
          <a:xfrm>
            <a:off x="10076448" y="3775081"/>
            <a:ext cx="1952405"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17394614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Profile - 7">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 name="Picture Placeholder 9">
            <a:extLst>
              <a:ext uri="{FF2B5EF4-FFF2-40B4-BE49-F238E27FC236}">
                <a16:creationId xmlns:a16="http://schemas.microsoft.com/office/drawing/2014/main" id="{2DBFF60B-5B9A-456B-8EB8-EE1E34D86814}"/>
              </a:ext>
            </a:extLst>
          </p:cNvPr>
          <p:cNvSpPr>
            <a:spLocks noGrp="1"/>
          </p:cNvSpPr>
          <p:nvPr>
            <p:ph type="pic" sz="quarter" idx="15"/>
          </p:nvPr>
        </p:nvSpPr>
        <p:spPr>
          <a:xfrm>
            <a:off x="1066800" y="1672173"/>
            <a:ext cx="1648049" cy="1468587"/>
          </a:xfrm>
        </p:spPr>
        <p:txBody>
          <a:bodyPr/>
          <a:lstStyle/>
          <a:p>
            <a:endParaRPr lang="en-US"/>
          </a:p>
        </p:txBody>
      </p:sp>
      <p:sp>
        <p:nvSpPr>
          <p:cNvPr id="24" name="Picture Placeholder 9">
            <a:extLst>
              <a:ext uri="{FF2B5EF4-FFF2-40B4-BE49-F238E27FC236}">
                <a16:creationId xmlns:a16="http://schemas.microsoft.com/office/drawing/2014/main" id="{2BEE1780-0999-4A3A-A319-F8EB7D80E9C8}"/>
              </a:ext>
            </a:extLst>
          </p:cNvPr>
          <p:cNvSpPr>
            <a:spLocks noGrp="1"/>
          </p:cNvSpPr>
          <p:nvPr>
            <p:ph type="pic" sz="quarter" idx="20"/>
          </p:nvPr>
        </p:nvSpPr>
        <p:spPr>
          <a:xfrm>
            <a:off x="5576774" y="1672174"/>
            <a:ext cx="1648049" cy="1468587"/>
          </a:xfrm>
        </p:spPr>
        <p:txBody>
          <a:bodyPr/>
          <a:lstStyle/>
          <a:p>
            <a:endParaRPr lang="en-US"/>
          </a:p>
        </p:txBody>
      </p:sp>
      <p:sp>
        <p:nvSpPr>
          <p:cNvPr id="28" name="Picture Placeholder 9">
            <a:extLst>
              <a:ext uri="{FF2B5EF4-FFF2-40B4-BE49-F238E27FC236}">
                <a16:creationId xmlns:a16="http://schemas.microsoft.com/office/drawing/2014/main" id="{3E1ADEA0-6C7D-4689-97BA-8EBCA27A87F5}"/>
              </a:ext>
            </a:extLst>
          </p:cNvPr>
          <p:cNvSpPr>
            <a:spLocks noGrp="1"/>
          </p:cNvSpPr>
          <p:nvPr>
            <p:ph type="pic" sz="quarter" idx="22"/>
          </p:nvPr>
        </p:nvSpPr>
        <p:spPr>
          <a:xfrm>
            <a:off x="10086751" y="1672174"/>
            <a:ext cx="1648049" cy="1468587"/>
          </a:xfrm>
        </p:spPr>
        <p:txBody>
          <a:bodyPr/>
          <a:lstStyle/>
          <a:p>
            <a:endParaRPr lang="en-US"/>
          </a:p>
        </p:txBody>
      </p:sp>
      <p:sp>
        <p:nvSpPr>
          <p:cNvPr id="30" name="Picture Placeholder 9">
            <a:extLst>
              <a:ext uri="{FF2B5EF4-FFF2-40B4-BE49-F238E27FC236}">
                <a16:creationId xmlns:a16="http://schemas.microsoft.com/office/drawing/2014/main" id="{623E2A4D-F4B6-4497-BCE5-1D9A54DECF7D}"/>
              </a:ext>
            </a:extLst>
          </p:cNvPr>
          <p:cNvSpPr>
            <a:spLocks noGrp="1"/>
          </p:cNvSpPr>
          <p:nvPr>
            <p:ph type="pic" sz="quarter" idx="23"/>
          </p:nvPr>
        </p:nvSpPr>
        <p:spPr>
          <a:xfrm>
            <a:off x="7831761" y="1672173"/>
            <a:ext cx="1648049" cy="1468587"/>
          </a:xfrm>
        </p:spPr>
        <p:txBody>
          <a:bodyPr/>
          <a:lstStyle/>
          <a:p>
            <a:endParaRPr lang="en-US"/>
          </a:p>
        </p:txBody>
      </p:sp>
      <p:sp>
        <p:nvSpPr>
          <p:cNvPr id="32" name="Picture Placeholder 9">
            <a:extLst>
              <a:ext uri="{FF2B5EF4-FFF2-40B4-BE49-F238E27FC236}">
                <a16:creationId xmlns:a16="http://schemas.microsoft.com/office/drawing/2014/main" id="{6838DF13-D938-4EC5-8B0D-524E1434B285}"/>
              </a:ext>
            </a:extLst>
          </p:cNvPr>
          <p:cNvSpPr>
            <a:spLocks noGrp="1"/>
          </p:cNvSpPr>
          <p:nvPr>
            <p:ph type="pic" sz="quarter" idx="24"/>
          </p:nvPr>
        </p:nvSpPr>
        <p:spPr>
          <a:xfrm>
            <a:off x="3316464" y="1672172"/>
            <a:ext cx="1648049" cy="1468587"/>
          </a:xfrm>
        </p:spPr>
        <p:txBody>
          <a:bodyPr/>
          <a:lstStyle/>
          <a:p>
            <a:endParaRPr lang="en-US"/>
          </a:p>
        </p:txBody>
      </p:sp>
      <p:cxnSp>
        <p:nvCxnSpPr>
          <p:cNvPr id="15" name="Straight Connector 14">
            <a:extLst>
              <a:ext uri="{FF2B5EF4-FFF2-40B4-BE49-F238E27FC236}">
                <a16:creationId xmlns:a16="http://schemas.microsoft.com/office/drawing/2014/main" id="{1F2746F5-82A0-4993-A278-5D3C5A1AF716}"/>
              </a:ext>
            </a:extLst>
          </p:cNvPr>
          <p:cNvCxnSpPr>
            <a:cxnSpLocks/>
          </p:cNvCxnSpPr>
          <p:nvPr userDrawn="1"/>
        </p:nvCxnSpPr>
        <p:spPr>
          <a:xfrm>
            <a:off x="3019648" y="1672172"/>
            <a:ext cx="0" cy="4728628"/>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3B15764-E6FF-41DB-9D01-CC3A1D44B591}"/>
              </a:ext>
            </a:extLst>
          </p:cNvPr>
          <p:cNvCxnSpPr>
            <a:cxnSpLocks/>
          </p:cNvCxnSpPr>
          <p:nvPr userDrawn="1"/>
        </p:nvCxnSpPr>
        <p:spPr>
          <a:xfrm>
            <a:off x="5269312" y="1672172"/>
            <a:ext cx="0" cy="4728627"/>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8FB448C3-1ED6-4443-8139-270D0C0E0B07}"/>
              </a:ext>
            </a:extLst>
          </p:cNvPr>
          <p:cNvCxnSpPr>
            <a:cxnSpLocks/>
          </p:cNvCxnSpPr>
          <p:nvPr userDrawn="1"/>
        </p:nvCxnSpPr>
        <p:spPr>
          <a:xfrm>
            <a:off x="7527918" y="1672172"/>
            <a:ext cx="0" cy="4728628"/>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B17D459-A282-4758-9A03-6DA093FB3C09}"/>
              </a:ext>
            </a:extLst>
          </p:cNvPr>
          <p:cNvCxnSpPr>
            <a:cxnSpLocks/>
          </p:cNvCxnSpPr>
          <p:nvPr userDrawn="1"/>
        </p:nvCxnSpPr>
        <p:spPr>
          <a:xfrm>
            <a:off x="9784609" y="1672172"/>
            <a:ext cx="0" cy="4728627"/>
          </a:xfrm>
          <a:prstGeom prst="line">
            <a:avLst/>
          </a:prstGeom>
          <a:ln w="6350">
            <a:solidFill>
              <a:schemeClr val="bg1"/>
            </a:solidFill>
          </a:ln>
        </p:spPr>
        <p:style>
          <a:lnRef idx="1">
            <a:schemeClr val="dk1"/>
          </a:lnRef>
          <a:fillRef idx="0">
            <a:schemeClr val="dk1"/>
          </a:fillRef>
          <a:effectRef idx="0">
            <a:schemeClr val="dk1"/>
          </a:effectRef>
          <a:fontRef idx="minor">
            <a:schemeClr val="tx1"/>
          </a:fontRef>
        </p:style>
      </p:cxnSp>
      <p:sp>
        <p:nvSpPr>
          <p:cNvPr id="22" name="Title 21">
            <a:extLst>
              <a:ext uri="{FF2B5EF4-FFF2-40B4-BE49-F238E27FC236}">
                <a16:creationId xmlns:a16="http://schemas.microsoft.com/office/drawing/2014/main" id="{959BC1E9-62E4-417D-AD77-CA7A7DACE4DD}"/>
              </a:ext>
            </a:extLst>
          </p:cNvPr>
          <p:cNvSpPr>
            <a:spLocks noGrp="1"/>
          </p:cNvSpPr>
          <p:nvPr>
            <p:ph type="title" hasCustomPrompt="1"/>
          </p:nvPr>
        </p:nvSpPr>
        <p:spPr>
          <a:xfrm>
            <a:off x="1066800" y="1066800"/>
            <a:ext cx="10668000" cy="427038"/>
          </a:xfrm>
        </p:spPr>
        <p:txBody>
          <a:bodyPr/>
          <a:lstStyle>
            <a:lvl1pPr>
              <a:defRPr/>
            </a:lvl1pPr>
          </a:lstStyle>
          <a:p>
            <a:r>
              <a:rPr lang="en-US"/>
              <a:t>Speakers</a:t>
            </a:r>
          </a:p>
        </p:txBody>
      </p:sp>
      <p:sp>
        <p:nvSpPr>
          <p:cNvPr id="34" name="Text Placeholder 6">
            <a:extLst>
              <a:ext uri="{FF2B5EF4-FFF2-40B4-BE49-F238E27FC236}">
                <a16:creationId xmlns:a16="http://schemas.microsoft.com/office/drawing/2014/main" id="{69CDBE1A-42F6-467A-AE0E-4DFA9DAFAD11}"/>
              </a:ext>
            </a:extLst>
          </p:cNvPr>
          <p:cNvSpPr>
            <a:spLocks noGrp="1"/>
          </p:cNvSpPr>
          <p:nvPr>
            <p:ph type="body" sz="quarter" idx="25"/>
          </p:nvPr>
        </p:nvSpPr>
        <p:spPr>
          <a:xfrm>
            <a:off x="1066802" y="4613326"/>
            <a:ext cx="1647087" cy="1787474"/>
          </a:xfrm>
        </p:spPr>
        <p:txBody>
          <a:bodyPr lIns="0" tIns="0" rIns="0" bIns="0" numCol="1"/>
          <a:lstStyle/>
          <a:p>
            <a:pPr lvl="0"/>
            <a:r>
              <a:rPr lang="en-US"/>
              <a:t>Click to edit Master text styles</a:t>
            </a:r>
          </a:p>
        </p:txBody>
      </p:sp>
      <p:sp>
        <p:nvSpPr>
          <p:cNvPr id="35" name="Text Placeholder 6">
            <a:extLst>
              <a:ext uri="{FF2B5EF4-FFF2-40B4-BE49-F238E27FC236}">
                <a16:creationId xmlns:a16="http://schemas.microsoft.com/office/drawing/2014/main" id="{BD420A9B-A782-406C-8BDB-E3C0FEFCE8BB}"/>
              </a:ext>
            </a:extLst>
          </p:cNvPr>
          <p:cNvSpPr>
            <a:spLocks noGrp="1"/>
          </p:cNvSpPr>
          <p:nvPr>
            <p:ph type="body" sz="quarter" idx="26" hasCustomPrompt="1"/>
          </p:nvPr>
        </p:nvSpPr>
        <p:spPr>
          <a:xfrm>
            <a:off x="106680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6" name="Text Placeholder 9">
            <a:extLst>
              <a:ext uri="{FF2B5EF4-FFF2-40B4-BE49-F238E27FC236}">
                <a16:creationId xmlns:a16="http://schemas.microsoft.com/office/drawing/2014/main" id="{0BD0B8E4-9956-4BF6-ACA0-A5B6EC8530EB}"/>
              </a:ext>
            </a:extLst>
          </p:cNvPr>
          <p:cNvSpPr>
            <a:spLocks noGrp="1"/>
          </p:cNvSpPr>
          <p:nvPr>
            <p:ph type="body" sz="quarter" idx="27" hasCustomPrompt="1"/>
          </p:nvPr>
        </p:nvSpPr>
        <p:spPr>
          <a:xfrm>
            <a:off x="106713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37" name="Text Placeholder 6">
            <a:extLst>
              <a:ext uri="{FF2B5EF4-FFF2-40B4-BE49-F238E27FC236}">
                <a16:creationId xmlns:a16="http://schemas.microsoft.com/office/drawing/2014/main" id="{AC0FCA7E-7A78-4AB2-ACAE-90E9F94EFD7F}"/>
              </a:ext>
            </a:extLst>
          </p:cNvPr>
          <p:cNvSpPr>
            <a:spLocks noGrp="1"/>
          </p:cNvSpPr>
          <p:nvPr>
            <p:ph type="body" sz="quarter" idx="28"/>
          </p:nvPr>
        </p:nvSpPr>
        <p:spPr>
          <a:xfrm>
            <a:off x="3314764" y="4613326"/>
            <a:ext cx="1647087" cy="1787474"/>
          </a:xfrm>
        </p:spPr>
        <p:txBody>
          <a:bodyPr lIns="0" tIns="0" rIns="0" bIns="0" numCol="1"/>
          <a:lstStyle/>
          <a:p>
            <a:pPr lvl="0"/>
            <a:r>
              <a:rPr lang="en-US"/>
              <a:t>Click to edit Master text styles</a:t>
            </a:r>
          </a:p>
        </p:txBody>
      </p:sp>
      <p:sp>
        <p:nvSpPr>
          <p:cNvPr id="38" name="Text Placeholder 6">
            <a:extLst>
              <a:ext uri="{FF2B5EF4-FFF2-40B4-BE49-F238E27FC236}">
                <a16:creationId xmlns:a16="http://schemas.microsoft.com/office/drawing/2014/main" id="{E7251C1C-4D47-409E-8B78-F46C8106B036}"/>
              </a:ext>
            </a:extLst>
          </p:cNvPr>
          <p:cNvSpPr>
            <a:spLocks noGrp="1"/>
          </p:cNvSpPr>
          <p:nvPr>
            <p:ph type="body" sz="quarter" idx="29" hasCustomPrompt="1"/>
          </p:nvPr>
        </p:nvSpPr>
        <p:spPr>
          <a:xfrm>
            <a:off x="3314763"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39" name="Text Placeholder 9">
            <a:extLst>
              <a:ext uri="{FF2B5EF4-FFF2-40B4-BE49-F238E27FC236}">
                <a16:creationId xmlns:a16="http://schemas.microsoft.com/office/drawing/2014/main" id="{D60F9786-73AB-4D89-88D6-95BB0AEAAE66}"/>
              </a:ext>
            </a:extLst>
          </p:cNvPr>
          <p:cNvSpPr>
            <a:spLocks noGrp="1"/>
          </p:cNvSpPr>
          <p:nvPr>
            <p:ph type="body" sz="quarter" idx="30" hasCustomPrompt="1"/>
          </p:nvPr>
        </p:nvSpPr>
        <p:spPr>
          <a:xfrm>
            <a:off x="3315098"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0" name="Text Placeholder 6">
            <a:extLst>
              <a:ext uri="{FF2B5EF4-FFF2-40B4-BE49-F238E27FC236}">
                <a16:creationId xmlns:a16="http://schemas.microsoft.com/office/drawing/2014/main" id="{E5B6CBF5-0653-467D-BD61-9018FBE50249}"/>
              </a:ext>
            </a:extLst>
          </p:cNvPr>
          <p:cNvSpPr>
            <a:spLocks noGrp="1"/>
          </p:cNvSpPr>
          <p:nvPr>
            <p:ph type="body" sz="quarter" idx="31"/>
          </p:nvPr>
        </p:nvSpPr>
        <p:spPr>
          <a:xfrm>
            <a:off x="5564392" y="4613326"/>
            <a:ext cx="1647087" cy="1787474"/>
          </a:xfrm>
        </p:spPr>
        <p:txBody>
          <a:bodyPr lIns="0" tIns="0" rIns="0" bIns="0" numCol="1"/>
          <a:lstStyle/>
          <a:p>
            <a:pPr lvl="0"/>
            <a:r>
              <a:rPr lang="en-US"/>
              <a:t>Click to edit Master text styles</a:t>
            </a:r>
          </a:p>
        </p:txBody>
      </p:sp>
      <p:sp>
        <p:nvSpPr>
          <p:cNvPr id="41" name="Text Placeholder 6">
            <a:extLst>
              <a:ext uri="{FF2B5EF4-FFF2-40B4-BE49-F238E27FC236}">
                <a16:creationId xmlns:a16="http://schemas.microsoft.com/office/drawing/2014/main" id="{285BFE41-43F6-4280-8E02-683A11B50FE9}"/>
              </a:ext>
            </a:extLst>
          </p:cNvPr>
          <p:cNvSpPr>
            <a:spLocks noGrp="1"/>
          </p:cNvSpPr>
          <p:nvPr>
            <p:ph type="body" sz="quarter" idx="32" hasCustomPrompt="1"/>
          </p:nvPr>
        </p:nvSpPr>
        <p:spPr>
          <a:xfrm>
            <a:off x="5564391"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2" name="Text Placeholder 9">
            <a:extLst>
              <a:ext uri="{FF2B5EF4-FFF2-40B4-BE49-F238E27FC236}">
                <a16:creationId xmlns:a16="http://schemas.microsoft.com/office/drawing/2014/main" id="{7A64D7DD-9246-4DCA-BECA-8189269B4DAF}"/>
              </a:ext>
            </a:extLst>
          </p:cNvPr>
          <p:cNvSpPr>
            <a:spLocks noGrp="1"/>
          </p:cNvSpPr>
          <p:nvPr>
            <p:ph type="body" sz="quarter" idx="33" hasCustomPrompt="1"/>
          </p:nvPr>
        </p:nvSpPr>
        <p:spPr>
          <a:xfrm>
            <a:off x="5564726"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3" name="Text Placeholder 6">
            <a:extLst>
              <a:ext uri="{FF2B5EF4-FFF2-40B4-BE49-F238E27FC236}">
                <a16:creationId xmlns:a16="http://schemas.microsoft.com/office/drawing/2014/main" id="{11498FF5-C71F-4F2C-AFE6-C32D1F05E1B0}"/>
              </a:ext>
            </a:extLst>
          </p:cNvPr>
          <p:cNvSpPr>
            <a:spLocks noGrp="1"/>
          </p:cNvSpPr>
          <p:nvPr>
            <p:ph type="body" sz="quarter" idx="34"/>
          </p:nvPr>
        </p:nvSpPr>
        <p:spPr>
          <a:xfrm>
            <a:off x="7832718" y="4613326"/>
            <a:ext cx="1647087" cy="1787474"/>
          </a:xfrm>
        </p:spPr>
        <p:txBody>
          <a:bodyPr lIns="0" tIns="0" rIns="0" bIns="0" numCol="1"/>
          <a:lstStyle/>
          <a:p>
            <a:pPr lvl="0"/>
            <a:r>
              <a:rPr lang="en-US"/>
              <a:t>Click to edit Master text styles</a:t>
            </a:r>
          </a:p>
        </p:txBody>
      </p:sp>
      <p:sp>
        <p:nvSpPr>
          <p:cNvPr id="44" name="Text Placeholder 6">
            <a:extLst>
              <a:ext uri="{FF2B5EF4-FFF2-40B4-BE49-F238E27FC236}">
                <a16:creationId xmlns:a16="http://schemas.microsoft.com/office/drawing/2014/main" id="{37653DC7-359E-473D-8CA4-C5C1AA26AAE0}"/>
              </a:ext>
            </a:extLst>
          </p:cNvPr>
          <p:cNvSpPr>
            <a:spLocks noGrp="1"/>
          </p:cNvSpPr>
          <p:nvPr>
            <p:ph type="body" sz="quarter" idx="35" hasCustomPrompt="1"/>
          </p:nvPr>
        </p:nvSpPr>
        <p:spPr>
          <a:xfrm>
            <a:off x="7832717"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5" name="Text Placeholder 9">
            <a:extLst>
              <a:ext uri="{FF2B5EF4-FFF2-40B4-BE49-F238E27FC236}">
                <a16:creationId xmlns:a16="http://schemas.microsoft.com/office/drawing/2014/main" id="{0795A046-052B-4D12-8A4F-562037BC8197}"/>
              </a:ext>
            </a:extLst>
          </p:cNvPr>
          <p:cNvSpPr>
            <a:spLocks noGrp="1"/>
          </p:cNvSpPr>
          <p:nvPr>
            <p:ph type="body" sz="quarter" idx="36" hasCustomPrompt="1"/>
          </p:nvPr>
        </p:nvSpPr>
        <p:spPr>
          <a:xfrm>
            <a:off x="7833052"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46" name="Text Placeholder 6">
            <a:extLst>
              <a:ext uri="{FF2B5EF4-FFF2-40B4-BE49-F238E27FC236}">
                <a16:creationId xmlns:a16="http://schemas.microsoft.com/office/drawing/2014/main" id="{9D576285-2168-4C9F-85EF-BE693501AF7B}"/>
              </a:ext>
            </a:extLst>
          </p:cNvPr>
          <p:cNvSpPr>
            <a:spLocks noGrp="1"/>
          </p:cNvSpPr>
          <p:nvPr>
            <p:ph type="body" sz="quarter" idx="37"/>
          </p:nvPr>
        </p:nvSpPr>
        <p:spPr>
          <a:xfrm>
            <a:off x="10086751" y="4613326"/>
            <a:ext cx="1647087" cy="1787474"/>
          </a:xfrm>
        </p:spPr>
        <p:txBody>
          <a:bodyPr lIns="0" tIns="0" rIns="0" bIns="0" numCol="1"/>
          <a:lstStyle/>
          <a:p>
            <a:pPr lvl="0"/>
            <a:r>
              <a:rPr lang="en-US"/>
              <a:t>Click to edit Master text styles</a:t>
            </a:r>
          </a:p>
        </p:txBody>
      </p:sp>
      <p:sp>
        <p:nvSpPr>
          <p:cNvPr id="47" name="Text Placeholder 6">
            <a:extLst>
              <a:ext uri="{FF2B5EF4-FFF2-40B4-BE49-F238E27FC236}">
                <a16:creationId xmlns:a16="http://schemas.microsoft.com/office/drawing/2014/main" id="{C4D0B91A-B250-4E2C-9A4C-C9CD258B34AB}"/>
              </a:ext>
            </a:extLst>
          </p:cNvPr>
          <p:cNvSpPr>
            <a:spLocks noGrp="1"/>
          </p:cNvSpPr>
          <p:nvPr>
            <p:ph type="body" sz="quarter" idx="38" hasCustomPrompt="1"/>
          </p:nvPr>
        </p:nvSpPr>
        <p:spPr>
          <a:xfrm>
            <a:off x="10086750" y="4235867"/>
            <a:ext cx="1647088" cy="377455"/>
          </a:xfrm>
        </p:spPr>
        <p:txBody>
          <a:bodyPr lIns="0" tIns="0" rIns="0" bIns="0" numCol="1"/>
          <a:lstStyle>
            <a:lvl1pPr>
              <a:spcBef>
                <a:spcPts val="0"/>
              </a:spcBef>
              <a:defRPr sz="1200" spc="0" baseline="0">
                <a:latin typeface="Arial" panose="020B0604020202020204" pitchFamily="34" charset="0"/>
                <a:cs typeface="Arial" panose="020B0604020202020204" pitchFamily="34" charset="0"/>
              </a:defRPr>
            </a:lvl1pPr>
          </a:lstStyle>
          <a:p>
            <a:pPr lvl="0"/>
            <a:r>
              <a:rPr lang="en-US"/>
              <a:t>Credentials</a:t>
            </a:r>
          </a:p>
        </p:txBody>
      </p:sp>
      <p:sp>
        <p:nvSpPr>
          <p:cNvPr id="48" name="Text Placeholder 9">
            <a:extLst>
              <a:ext uri="{FF2B5EF4-FFF2-40B4-BE49-F238E27FC236}">
                <a16:creationId xmlns:a16="http://schemas.microsoft.com/office/drawing/2014/main" id="{C97E3C2E-8F64-4FBC-9BCE-50948ADBC1CC}"/>
              </a:ext>
            </a:extLst>
          </p:cNvPr>
          <p:cNvSpPr>
            <a:spLocks noGrp="1"/>
          </p:cNvSpPr>
          <p:nvPr>
            <p:ph type="body" sz="quarter" idx="39" hasCustomPrompt="1"/>
          </p:nvPr>
        </p:nvSpPr>
        <p:spPr>
          <a:xfrm>
            <a:off x="10087085" y="3497428"/>
            <a:ext cx="1646718" cy="672872"/>
          </a:xfrm>
        </p:spPr>
        <p:txBody>
          <a:bodyPr lIns="0" tIns="0" rIns="0" bIns="0" anchor="b"/>
          <a:lstStyle>
            <a:lvl1pPr>
              <a:spcBef>
                <a:spcPts val="0"/>
              </a:spcBef>
              <a:defRPr sz="2000" b="1">
                <a:latin typeface="Century Gothic" panose="020B0502020202020204" pitchFamily="34" charset="0"/>
              </a:defRPr>
            </a:lvl1pPr>
            <a:lvl2pPr marL="342900" indent="0">
              <a:buNone/>
              <a:defRPr/>
            </a:lvl2pPr>
          </a:lstStyle>
          <a:p>
            <a:pPr lvl="0"/>
            <a:r>
              <a:rPr lang="en-US"/>
              <a:t>First Name</a:t>
            </a:r>
          </a:p>
          <a:p>
            <a:pPr lvl="0"/>
            <a:r>
              <a:rPr lang="en-US"/>
              <a:t>Last Name</a:t>
            </a:r>
          </a:p>
        </p:txBody>
      </p:sp>
    </p:spTree>
    <p:extLst>
      <p:ext uri="{BB962C8B-B14F-4D97-AF65-F5344CB8AC3E}">
        <p14:creationId xmlns:p14="http://schemas.microsoft.com/office/powerpoint/2010/main" val="2569694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1_Profile - 8">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50FA4D-19C5-4673-8445-603C557759AB}"/>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AC426CB-533E-461A-BAFA-255F99472405}"/>
              </a:ext>
            </a:extLst>
          </p:cNvPr>
          <p:cNvSpPr>
            <a:spLocks noGrp="1"/>
          </p:cNvSpPr>
          <p:nvPr>
            <p:ph type="sldNum" sz="quarter" idx="11"/>
          </p:nvPr>
        </p:nvSpPr>
        <p:spPr/>
        <p:txBody>
          <a:bodyPr/>
          <a:lstStyle/>
          <a:p>
            <a:fld id="{DD01415F-5F32-4771-AE74-55868ADB41CE}" type="slidenum">
              <a:rPr lang="en-US" smtClean="0"/>
              <a:pPr/>
              <a:t>‹#›</a:t>
            </a:fld>
            <a:endParaRPr lang="en-US"/>
          </a:p>
        </p:txBody>
      </p:sp>
      <p:sp>
        <p:nvSpPr>
          <p:cNvPr id="54" name="Text Placeholder 9">
            <a:extLst>
              <a:ext uri="{FF2B5EF4-FFF2-40B4-BE49-F238E27FC236}">
                <a16:creationId xmlns:a16="http://schemas.microsoft.com/office/drawing/2014/main" id="{5DF02A14-1598-4A28-B657-EEFC9753E98B}"/>
              </a:ext>
            </a:extLst>
          </p:cNvPr>
          <p:cNvSpPr>
            <a:spLocks noGrp="1"/>
          </p:cNvSpPr>
          <p:nvPr>
            <p:ph type="body" sz="quarter" idx="27" hasCustomPrompt="1"/>
          </p:nvPr>
        </p:nvSpPr>
        <p:spPr>
          <a:xfrm>
            <a:off x="1409695" y="2728063"/>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5" name="Text Placeholder 9">
            <a:extLst>
              <a:ext uri="{FF2B5EF4-FFF2-40B4-BE49-F238E27FC236}">
                <a16:creationId xmlns:a16="http://schemas.microsoft.com/office/drawing/2014/main" id="{00741A7A-C4B5-4BEA-88E6-D284AD884FA1}"/>
              </a:ext>
            </a:extLst>
          </p:cNvPr>
          <p:cNvSpPr>
            <a:spLocks noGrp="1"/>
          </p:cNvSpPr>
          <p:nvPr>
            <p:ph type="body" sz="quarter" idx="28" hasCustomPrompt="1"/>
          </p:nvPr>
        </p:nvSpPr>
        <p:spPr>
          <a:xfrm>
            <a:off x="1409694" y="5699864"/>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6" name="Text Placeholder 9">
            <a:extLst>
              <a:ext uri="{FF2B5EF4-FFF2-40B4-BE49-F238E27FC236}">
                <a16:creationId xmlns:a16="http://schemas.microsoft.com/office/drawing/2014/main" id="{27972EF4-12EF-4E35-ADB5-93401658737B}"/>
              </a:ext>
            </a:extLst>
          </p:cNvPr>
          <p:cNvSpPr>
            <a:spLocks noGrp="1"/>
          </p:cNvSpPr>
          <p:nvPr>
            <p:ph type="body" sz="quarter" idx="29" hasCustomPrompt="1"/>
          </p:nvPr>
        </p:nvSpPr>
        <p:spPr>
          <a:xfrm>
            <a:off x="3886383" y="2728063"/>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7" name="Text Placeholder 9">
            <a:extLst>
              <a:ext uri="{FF2B5EF4-FFF2-40B4-BE49-F238E27FC236}">
                <a16:creationId xmlns:a16="http://schemas.microsoft.com/office/drawing/2014/main" id="{AD64064C-DF93-4776-B4C5-C2505A746C22}"/>
              </a:ext>
            </a:extLst>
          </p:cNvPr>
          <p:cNvSpPr>
            <a:spLocks noGrp="1"/>
          </p:cNvSpPr>
          <p:nvPr>
            <p:ph type="body" sz="quarter" idx="30" hasCustomPrompt="1"/>
          </p:nvPr>
        </p:nvSpPr>
        <p:spPr>
          <a:xfrm>
            <a:off x="3886382" y="5699864"/>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8" name="Text Placeholder 9">
            <a:extLst>
              <a:ext uri="{FF2B5EF4-FFF2-40B4-BE49-F238E27FC236}">
                <a16:creationId xmlns:a16="http://schemas.microsoft.com/office/drawing/2014/main" id="{B842FA7A-C305-41C4-9811-CD581B720471}"/>
              </a:ext>
            </a:extLst>
          </p:cNvPr>
          <p:cNvSpPr>
            <a:spLocks noGrp="1"/>
          </p:cNvSpPr>
          <p:nvPr>
            <p:ph type="body" sz="quarter" idx="31" hasCustomPrompt="1"/>
          </p:nvPr>
        </p:nvSpPr>
        <p:spPr>
          <a:xfrm>
            <a:off x="6351308" y="2722747"/>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59" name="Text Placeholder 9">
            <a:extLst>
              <a:ext uri="{FF2B5EF4-FFF2-40B4-BE49-F238E27FC236}">
                <a16:creationId xmlns:a16="http://schemas.microsoft.com/office/drawing/2014/main" id="{EBC1F0BE-F9B2-487E-BEDA-4426EE70ED52}"/>
              </a:ext>
            </a:extLst>
          </p:cNvPr>
          <p:cNvSpPr>
            <a:spLocks noGrp="1"/>
          </p:cNvSpPr>
          <p:nvPr>
            <p:ph type="body" sz="quarter" idx="32" hasCustomPrompt="1"/>
          </p:nvPr>
        </p:nvSpPr>
        <p:spPr>
          <a:xfrm>
            <a:off x="6351307" y="5694548"/>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0" name="Text Placeholder 9">
            <a:extLst>
              <a:ext uri="{FF2B5EF4-FFF2-40B4-BE49-F238E27FC236}">
                <a16:creationId xmlns:a16="http://schemas.microsoft.com/office/drawing/2014/main" id="{C61C9199-A507-421B-8163-2090058712A1}"/>
              </a:ext>
            </a:extLst>
          </p:cNvPr>
          <p:cNvSpPr>
            <a:spLocks noGrp="1"/>
          </p:cNvSpPr>
          <p:nvPr>
            <p:ph type="body" sz="quarter" idx="33" hasCustomPrompt="1"/>
          </p:nvPr>
        </p:nvSpPr>
        <p:spPr>
          <a:xfrm>
            <a:off x="8827991" y="2722747"/>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1" name="Text Placeholder 9">
            <a:extLst>
              <a:ext uri="{FF2B5EF4-FFF2-40B4-BE49-F238E27FC236}">
                <a16:creationId xmlns:a16="http://schemas.microsoft.com/office/drawing/2014/main" id="{654EB709-4A35-4308-B417-6C0694269854}"/>
              </a:ext>
            </a:extLst>
          </p:cNvPr>
          <p:cNvSpPr>
            <a:spLocks noGrp="1"/>
          </p:cNvSpPr>
          <p:nvPr>
            <p:ph type="body" sz="quarter" idx="34" hasCustomPrompt="1"/>
          </p:nvPr>
        </p:nvSpPr>
        <p:spPr>
          <a:xfrm>
            <a:off x="8827990" y="5694548"/>
            <a:ext cx="1966065" cy="700935"/>
          </a:xfrm>
          <a:solidFill>
            <a:schemeClr val="bg1"/>
          </a:solidFill>
        </p:spPr>
        <p:txBody>
          <a:bodyPr lIns="91440" tIns="45720" rIns="0" bIns="0" anchor="t"/>
          <a:lstStyle>
            <a:lvl1pPr>
              <a:spcBef>
                <a:spcPts val="0"/>
              </a:spcBef>
              <a:defRPr sz="1600" b="1">
                <a:solidFill>
                  <a:srgbClr val="222222"/>
                </a:solidFill>
                <a:latin typeface="Century Gothic" panose="020B0502020202020204" pitchFamily="34" charset="0"/>
              </a:defRPr>
            </a:lvl1pPr>
            <a:lvl2pPr marL="342900" indent="0">
              <a:buNone/>
              <a:defRPr/>
            </a:lvl2pPr>
          </a:lstStyle>
          <a:p>
            <a:pPr lvl="0"/>
            <a:r>
              <a:rPr lang="en-US"/>
              <a:t>First Name</a:t>
            </a:r>
          </a:p>
          <a:p>
            <a:pPr lvl="0"/>
            <a:r>
              <a:rPr lang="en-US"/>
              <a:t>Last Name</a:t>
            </a:r>
          </a:p>
        </p:txBody>
      </p:sp>
      <p:sp>
        <p:nvSpPr>
          <p:cNvPr id="62" name="Picture Placeholder 9">
            <a:extLst>
              <a:ext uri="{FF2B5EF4-FFF2-40B4-BE49-F238E27FC236}">
                <a16:creationId xmlns:a16="http://schemas.microsoft.com/office/drawing/2014/main" id="{E7631B1A-0B3D-48B3-91C6-E9A3CFE5A2A9}"/>
              </a:ext>
            </a:extLst>
          </p:cNvPr>
          <p:cNvSpPr>
            <a:spLocks noGrp="1"/>
          </p:cNvSpPr>
          <p:nvPr>
            <p:ph type="pic" sz="quarter" idx="15"/>
          </p:nvPr>
        </p:nvSpPr>
        <p:spPr>
          <a:xfrm>
            <a:off x="1409694" y="762000"/>
            <a:ext cx="1966065" cy="1960747"/>
          </a:xfrm>
          <a:solidFill>
            <a:schemeClr val="bg1"/>
          </a:solidFill>
        </p:spPr>
        <p:txBody>
          <a:bodyPr/>
          <a:lstStyle/>
          <a:p>
            <a:endParaRPr lang="en-US"/>
          </a:p>
        </p:txBody>
      </p:sp>
      <p:sp>
        <p:nvSpPr>
          <p:cNvPr id="63" name="Picture Placeholder 9">
            <a:extLst>
              <a:ext uri="{FF2B5EF4-FFF2-40B4-BE49-F238E27FC236}">
                <a16:creationId xmlns:a16="http://schemas.microsoft.com/office/drawing/2014/main" id="{C9A53352-0938-42F3-97BD-FADD29A5BE47}"/>
              </a:ext>
            </a:extLst>
          </p:cNvPr>
          <p:cNvSpPr>
            <a:spLocks noGrp="1"/>
          </p:cNvSpPr>
          <p:nvPr>
            <p:ph type="pic" sz="quarter" idx="35"/>
          </p:nvPr>
        </p:nvSpPr>
        <p:spPr>
          <a:xfrm>
            <a:off x="3886382" y="761999"/>
            <a:ext cx="1966065" cy="1960747"/>
          </a:xfrm>
          <a:solidFill>
            <a:schemeClr val="bg1"/>
          </a:solidFill>
        </p:spPr>
        <p:txBody>
          <a:bodyPr/>
          <a:lstStyle/>
          <a:p>
            <a:endParaRPr lang="en-US"/>
          </a:p>
        </p:txBody>
      </p:sp>
      <p:sp>
        <p:nvSpPr>
          <p:cNvPr id="64" name="Picture Placeholder 9">
            <a:extLst>
              <a:ext uri="{FF2B5EF4-FFF2-40B4-BE49-F238E27FC236}">
                <a16:creationId xmlns:a16="http://schemas.microsoft.com/office/drawing/2014/main" id="{EC75C14D-22A2-4680-B05D-C097DB3BBD04}"/>
              </a:ext>
            </a:extLst>
          </p:cNvPr>
          <p:cNvSpPr>
            <a:spLocks noGrp="1"/>
          </p:cNvSpPr>
          <p:nvPr>
            <p:ph type="pic" sz="quarter" idx="36"/>
          </p:nvPr>
        </p:nvSpPr>
        <p:spPr>
          <a:xfrm>
            <a:off x="6363069" y="749952"/>
            <a:ext cx="1966065" cy="1960747"/>
          </a:xfrm>
          <a:solidFill>
            <a:schemeClr val="bg1"/>
          </a:solidFill>
        </p:spPr>
        <p:txBody>
          <a:bodyPr/>
          <a:lstStyle/>
          <a:p>
            <a:endParaRPr lang="en-US"/>
          </a:p>
        </p:txBody>
      </p:sp>
      <p:sp>
        <p:nvSpPr>
          <p:cNvPr id="65" name="Picture Placeholder 9">
            <a:extLst>
              <a:ext uri="{FF2B5EF4-FFF2-40B4-BE49-F238E27FC236}">
                <a16:creationId xmlns:a16="http://schemas.microsoft.com/office/drawing/2014/main" id="{CC42A013-A65C-4D60-A0A7-486D5284C798}"/>
              </a:ext>
            </a:extLst>
          </p:cNvPr>
          <p:cNvSpPr>
            <a:spLocks noGrp="1"/>
          </p:cNvSpPr>
          <p:nvPr>
            <p:ph type="pic" sz="quarter" idx="37"/>
          </p:nvPr>
        </p:nvSpPr>
        <p:spPr>
          <a:xfrm>
            <a:off x="8839757" y="749951"/>
            <a:ext cx="1966065" cy="1960747"/>
          </a:xfrm>
          <a:solidFill>
            <a:schemeClr val="bg1"/>
          </a:solidFill>
        </p:spPr>
        <p:txBody>
          <a:bodyPr/>
          <a:lstStyle/>
          <a:p>
            <a:endParaRPr lang="en-US"/>
          </a:p>
        </p:txBody>
      </p:sp>
      <p:sp>
        <p:nvSpPr>
          <p:cNvPr id="66" name="Picture Placeholder 9">
            <a:extLst>
              <a:ext uri="{FF2B5EF4-FFF2-40B4-BE49-F238E27FC236}">
                <a16:creationId xmlns:a16="http://schemas.microsoft.com/office/drawing/2014/main" id="{D4C73487-CB87-4FEA-89FD-6649F3651BCA}"/>
              </a:ext>
            </a:extLst>
          </p:cNvPr>
          <p:cNvSpPr>
            <a:spLocks noGrp="1"/>
          </p:cNvSpPr>
          <p:nvPr>
            <p:ph type="pic" sz="quarter" idx="38"/>
          </p:nvPr>
        </p:nvSpPr>
        <p:spPr>
          <a:xfrm>
            <a:off x="1409694" y="3727068"/>
            <a:ext cx="1966065" cy="1960747"/>
          </a:xfrm>
          <a:solidFill>
            <a:schemeClr val="bg1"/>
          </a:solidFill>
        </p:spPr>
        <p:txBody>
          <a:bodyPr/>
          <a:lstStyle/>
          <a:p>
            <a:endParaRPr lang="en-US"/>
          </a:p>
        </p:txBody>
      </p:sp>
      <p:sp>
        <p:nvSpPr>
          <p:cNvPr id="67" name="Picture Placeholder 9">
            <a:extLst>
              <a:ext uri="{FF2B5EF4-FFF2-40B4-BE49-F238E27FC236}">
                <a16:creationId xmlns:a16="http://schemas.microsoft.com/office/drawing/2014/main" id="{EAF4C6E8-0958-4E2E-8C4B-2F5F22E51094}"/>
              </a:ext>
            </a:extLst>
          </p:cNvPr>
          <p:cNvSpPr>
            <a:spLocks noGrp="1"/>
          </p:cNvSpPr>
          <p:nvPr>
            <p:ph type="pic" sz="quarter" idx="39"/>
          </p:nvPr>
        </p:nvSpPr>
        <p:spPr>
          <a:xfrm>
            <a:off x="3886382" y="3727067"/>
            <a:ext cx="1966065" cy="1960747"/>
          </a:xfrm>
          <a:solidFill>
            <a:schemeClr val="bg1"/>
          </a:solidFill>
        </p:spPr>
        <p:txBody>
          <a:bodyPr/>
          <a:lstStyle/>
          <a:p>
            <a:endParaRPr lang="en-US"/>
          </a:p>
        </p:txBody>
      </p:sp>
      <p:sp>
        <p:nvSpPr>
          <p:cNvPr id="68" name="Picture Placeholder 9">
            <a:extLst>
              <a:ext uri="{FF2B5EF4-FFF2-40B4-BE49-F238E27FC236}">
                <a16:creationId xmlns:a16="http://schemas.microsoft.com/office/drawing/2014/main" id="{D264C686-C118-48F8-9F4A-9366C3E7AFD4}"/>
              </a:ext>
            </a:extLst>
          </p:cNvPr>
          <p:cNvSpPr>
            <a:spLocks noGrp="1"/>
          </p:cNvSpPr>
          <p:nvPr>
            <p:ph type="pic" sz="quarter" idx="40"/>
          </p:nvPr>
        </p:nvSpPr>
        <p:spPr>
          <a:xfrm>
            <a:off x="6363069" y="3715020"/>
            <a:ext cx="1966065" cy="1960747"/>
          </a:xfrm>
          <a:solidFill>
            <a:schemeClr val="bg1"/>
          </a:solidFill>
        </p:spPr>
        <p:txBody>
          <a:bodyPr/>
          <a:lstStyle/>
          <a:p>
            <a:endParaRPr lang="en-US"/>
          </a:p>
        </p:txBody>
      </p:sp>
      <p:sp>
        <p:nvSpPr>
          <p:cNvPr id="69" name="Picture Placeholder 9">
            <a:extLst>
              <a:ext uri="{FF2B5EF4-FFF2-40B4-BE49-F238E27FC236}">
                <a16:creationId xmlns:a16="http://schemas.microsoft.com/office/drawing/2014/main" id="{E5940943-C551-4788-9F05-921FAAC2C43F}"/>
              </a:ext>
            </a:extLst>
          </p:cNvPr>
          <p:cNvSpPr>
            <a:spLocks noGrp="1"/>
          </p:cNvSpPr>
          <p:nvPr>
            <p:ph type="pic" sz="quarter" idx="41"/>
          </p:nvPr>
        </p:nvSpPr>
        <p:spPr>
          <a:xfrm>
            <a:off x="8839757" y="3715019"/>
            <a:ext cx="1966065" cy="1960747"/>
          </a:xfrm>
          <a:solidFill>
            <a:schemeClr val="bg1"/>
          </a:solidFill>
        </p:spPr>
        <p:txBody>
          <a:bodyPr/>
          <a:lstStyle/>
          <a:p>
            <a:endParaRPr lang="en-US"/>
          </a:p>
        </p:txBody>
      </p:sp>
    </p:spTree>
    <p:extLst>
      <p:ext uri="{BB962C8B-B14F-4D97-AF65-F5344CB8AC3E}">
        <p14:creationId xmlns:p14="http://schemas.microsoft.com/office/powerpoint/2010/main" val="35601965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272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afety Moment">
    <p:bg>
      <p:bgPr>
        <a:solidFill>
          <a:srgbClr val="22222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2EB0C13-816A-4C89-8B79-0523E44516BC}"/>
              </a:ext>
            </a:extLst>
          </p:cNvPr>
          <p:cNvSpPr txBox="1">
            <a:spLocks/>
          </p:cNvSpPr>
          <p:nvPr userDrawn="1"/>
        </p:nvSpPr>
        <p:spPr>
          <a:xfrm>
            <a:off x="1066800" y="1687287"/>
            <a:ext cx="2962275" cy="1974842"/>
          </a:xfrm>
          <a:prstGeom prst="rect">
            <a:avLst/>
          </a:prstGeom>
          <a:noFill/>
        </p:spPr>
        <p:txBody>
          <a:bodyPr vert="horz" lIns="0" tIns="0" rIns="0" bIns="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200"/>
              </a:lnSpc>
            </a:pPr>
            <a:r>
              <a:rPr lang="en-US" sz="4000" b="1">
                <a:solidFill>
                  <a:schemeClr val="bg1"/>
                </a:solidFill>
                <a:latin typeface="Century Gothic" panose="020B0502020202020204" pitchFamily="34" charset="0"/>
              </a:rPr>
              <a:t>Safety </a:t>
            </a:r>
            <a:br>
              <a:rPr lang="en-US" sz="4000" b="1">
                <a:solidFill>
                  <a:schemeClr val="bg1"/>
                </a:solidFill>
                <a:latin typeface="Century Gothic" panose="020B0502020202020204" pitchFamily="34" charset="0"/>
              </a:rPr>
            </a:br>
            <a:r>
              <a:rPr lang="en-US" sz="4000" b="1">
                <a:solidFill>
                  <a:schemeClr val="bg1"/>
                </a:solidFill>
                <a:latin typeface="Century Gothic" panose="020B0502020202020204" pitchFamily="34" charset="0"/>
              </a:rPr>
              <a:t>Moment</a:t>
            </a:r>
          </a:p>
        </p:txBody>
      </p:sp>
      <p:sp>
        <p:nvSpPr>
          <p:cNvPr id="8" name="Picture Placeholder 5">
            <a:extLst>
              <a:ext uri="{FF2B5EF4-FFF2-40B4-BE49-F238E27FC236}">
                <a16:creationId xmlns:a16="http://schemas.microsoft.com/office/drawing/2014/main" id="{1C7C499E-A9F8-4A07-B925-425EF59ED727}"/>
              </a:ext>
            </a:extLst>
          </p:cNvPr>
          <p:cNvSpPr>
            <a:spLocks noGrp="1"/>
          </p:cNvSpPr>
          <p:nvPr>
            <p:ph type="pic" sz="quarter" idx="10"/>
          </p:nvPr>
        </p:nvSpPr>
        <p:spPr>
          <a:xfrm>
            <a:off x="4490628" y="0"/>
            <a:ext cx="7701372" cy="6781800"/>
          </a:xfrm>
          <a:prstGeom prst="rect">
            <a:avLst/>
          </a:prstGeom>
        </p:spPr>
        <p:txBody>
          <a:bodyPr>
            <a:normAutofit/>
          </a:bodyPr>
          <a:lstStyle>
            <a:lvl1pPr marL="0" indent="0">
              <a:buNone/>
              <a:defRPr sz="1125"/>
            </a:lvl1pPr>
          </a:lstStyle>
          <a:p>
            <a:r>
              <a:rPr lang="en-US"/>
              <a:t>Click icon to add picture</a:t>
            </a:r>
          </a:p>
        </p:txBody>
      </p:sp>
      <p:sp>
        <p:nvSpPr>
          <p:cNvPr id="10" name="Rectangle 9">
            <a:extLst>
              <a:ext uri="{FF2B5EF4-FFF2-40B4-BE49-F238E27FC236}">
                <a16:creationId xmlns:a16="http://schemas.microsoft.com/office/drawing/2014/main" id="{499D99E0-7A53-4774-B32D-57B7314642B3}"/>
              </a:ext>
            </a:extLst>
          </p:cNvPr>
          <p:cNvSpPr/>
          <p:nvPr userDrawn="1"/>
        </p:nvSpPr>
        <p:spPr>
          <a:xfrm>
            <a:off x="0" y="6788158"/>
            <a:ext cx="12192000" cy="91440"/>
          </a:xfrm>
          <a:prstGeom prst="rect">
            <a:avLst/>
          </a:prstGeom>
          <a:solidFill>
            <a:srgbClr val="ED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05869F8-1B01-4453-B10A-4526793D6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800" y="2080960"/>
            <a:ext cx="1534239" cy="228638"/>
          </a:xfrm>
          <a:prstGeom prst="rect">
            <a:avLst/>
          </a:prstGeom>
        </p:spPr>
      </p:pic>
      <p:sp>
        <p:nvSpPr>
          <p:cNvPr id="12" name="Text Placeholder 8">
            <a:extLst>
              <a:ext uri="{FF2B5EF4-FFF2-40B4-BE49-F238E27FC236}">
                <a16:creationId xmlns:a16="http://schemas.microsoft.com/office/drawing/2014/main" id="{F284CE0A-9C49-4F52-9650-92DB30FAB210}"/>
              </a:ext>
            </a:extLst>
          </p:cNvPr>
          <p:cNvSpPr>
            <a:spLocks noGrp="1"/>
          </p:cNvSpPr>
          <p:nvPr>
            <p:ph type="body" sz="quarter" idx="11"/>
          </p:nvPr>
        </p:nvSpPr>
        <p:spPr>
          <a:xfrm>
            <a:off x="1066801" y="4049486"/>
            <a:ext cx="2962768" cy="2351314"/>
          </a:xfrm>
          <a:prstGeom prst="rect">
            <a:avLst/>
          </a:prstGeom>
        </p:spPr>
        <p:txBody>
          <a:bodyPr lIns="0" tIns="0" rIns="0" bIns="0"/>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2B874AAD-988E-45B1-8F75-E55E0F92AB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6" name="Picture 15">
            <a:extLst>
              <a:ext uri="{FF2B5EF4-FFF2-40B4-BE49-F238E27FC236}">
                <a16:creationId xmlns:a16="http://schemas.microsoft.com/office/drawing/2014/main" id="{79E831A7-AA8F-4B84-A5B1-9AFCC1A807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1" y="1066800"/>
            <a:ext cx="304800" cy="304800"/>
          </a:xfrm>
          <a:prstGeom prst="rect">
            <a:avLst/>
          </a:prstGeom>
        </p:spPr>
      </p:pic>
    </p:spTree>
    <p:extLst>
      <p:ext uri="{BB962C8B-B14F-4D97-AF65-F5344CB8AC3E}">
        <p14:creationId xmlns:p14="http://schemas.microsoft.com/office/powerpoint/2010/main" val="37235196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clusion &amp; Diversity">
    <p:bg>
      <p:bgPr>
        <a:solidFill>
          <a:srgbClr val="222222"/>
        </a:solidFill>
        <a:effectLst/>
      </p:bgPr>
    </p:bg>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1C7C499E-A9F8-4A07-B925-425EF59ED727}"/>
              </a:ext>
            </a:extLst>
          </p:cNvPr>
          <p:cNvSpPr>
            <a:spLocks noGrp="1"/>
          </p:cNvSpPr>
          <p:nvPr>
            <p:ph type="pic" sz="quarter" idx="10"/>
          </p:nvPr>
        </p:nvSpPr>
        <p:spPr>
          <a:xfrm>
            <a:off x="4490628" y="0"/>
            <a:ext cx="7701372" cy="6858000"/>
          </a:xfrm>
          <a:prstGeom prst="rect">
            <a:avLst/>
          </a:prstGeom>
        </p:spPr>
        <p:txBody>
          <a:bodyPr>
            <a:normAutofit/>
          </a:bodyPr>
          <a:lstStyle>
            <a:lvl1pPr marL="0" indent="0">
              <a:buNone/>
              <a:defRPr sz="1125"/>
            </a:lvl1pPr>
          </a:lstStyle>
          <a:p>
            <a:r>
              <a:rPr lang="en-US"/>
              <a:t>Click icon to add picture</a:t>
            </a:r>
          </a:p>
        </p:txBody>
      </p:sp>
      <p:sp>
        <p:nvSpPr>
          <p:cNvPr id="6" name="Title 1">
            <a:extLst>
              <a:ext uri="{FF2B5EF4-FFF2-40B4-BE49-F238E27FC236}">
                <a16:creationId xmlns:a16="http://schemas.microsoft.com/office/drawing/2014/main" id="{ECD651B2-57F8-432E-B967-073B11E3A9CC}"/>
              </a:ext>
            </a:extLst>
          </p:cNvPr>
          <p:cNvSpPr txBox="1">
            <a:spLocks/>
          </p:cNvSpPr>
          <p:nvPr userDrawn="1"/>
        </p:nvSpPr>
        <p:spPr>
          <a:xfrm>
            <a:off x="1066800" y="1681844"/>
            <a:ext cx="2962275" cy="1974842"/>
          </a:xfrm>
          <a:prstGeom prst="rect">
            <a:avLst/>
          </a:prstGeom>
          <a:noFill/>
        </p:spPr>
        <p:txBody>
          <a:bodyPr vert="horz" lIns="0" tIns="0" rIns="0" bIns="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200"/>
              </a:lnSpc>
            </a:pPr>
            <a:r>
              <a:rPr lang="en-US" sz="4000" b="1">
                <a:solidFill>
                  <a:schemeClr val="bg1"/>
                </a:solidFill>
                <a:latin typeface="Century Gothic" panose="020B0502020202020204" pitchFamily="34" charset="0"/>
              </a:rPr>
              <a:t>Inclusion &amp; Diversity </a:t>
            </a:r>
            <a:br>
              <a:rPr lang="en-US" sz="4000" b="1">
                <a:solidFill>
                  <a:schemeClr val="bg1"/>
                </a:solidFill>
                <a:latin typeface="Century Gothic" panose="020B0502020202020204" pitchFamily="34" charset="0"/>
              </a:rPr>
            </a:br>
            <a:r>
              <a:rPr lang="en-US" sz="4000" b="1">
                <a:solidFill>
                  <a:schemeClr val="bg1"/>
                </a:solidFill>
                <a:latin typeface="Century Gothic" panose="020B0502020202020204" pitchFamily="34" charset="0"/>
              </a:rPr>
              <a:t>Moment</a:t>
            </a:r>
          </a:p>
        </p:txBody>
      </p:sp>
      <p:sp>
        <p:nvSpPr>
          <p:cNvPr id="10" name="Text Placeholder 8">
            <a:extLst>
              <a:ext uri="{FF2B5EF4-FFF2-40B4-BE49-F238E27FC236}">
                <a16:creationId xmlns:a16="http://schemas.microsoft.com/office/drawing/2014/main" id="{E208763B-C8E8-4042-971A-AA56D3DBA688}"/>
              </a:ext>
            </a:extLst>
          </p:cNvPr>
          <p:cNvSpPr>
            <a:spLocks noGrp="1"/>
          </p:cNvSpPr>
          <p:nvPr>
            <p:ph type="body" sz="quarter" idx="12"/>
          </p:nvPr>
        </p:nvSpPr>
        <p:spPr>
          <a:xfrm>
            <a:off x="1066801" y="4044043"/>
            <a:ext cx="2962768" cy="2356757"/>
          </a:xfrm>
          <a:prstGeom prst="rect">
            <a:avLst/>
          </a:prstGeom>
        </p:spPr>
        <p:txBody>
          <a:bodyPr lIns="0" tIns="0" rIns="0" bIns="0"/>
          <a:lstStyle>
            <a:lvl1pPr>
              <a:defRPr sz="2000">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6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CA43BDF-D05E-4C72-AA8F-5DAAFC6E28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pic>
        <p:nvPicPr>
          <p:cNvPr id="13" name="Picture 12">
            <a:extLst>
              <a:ext uri="{FF2B5EF4-FFF2-40B4-BE49-F238E27FC236}">
                <a16:creationId xmlns:a16="http://schemas.microsoft.com/office/drawing/2014/main" id="{09E6C8D8-5415-4303-B0E1-A050ED2B9EF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6801" y="1066800"/>
            <a:ext cx="304800" cy="304800"/>
          </a:xfrm>
          <a:prstGeom prst="rect">
            <a:avLst/>
          </a:prstGeom>
        </p:spPr>
      </p:pic>
    </p:spTree>
    <p:extLst>
      <p:ext uri="{BB962C8B-B14F-4D97-AF65-F5344CB8AC3E}">
        <p14:creationId xmlns:p14="http://schemas.microsoft.com/office/powerpoint/2010/main" val="9682924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1066800"/>
            <a:ext cx="10058400" cy="427038"/>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066800" y="1798659"/>
            <a:ext cx="10058400" cy="4602141"/>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938B1903-3A64-483A-9B40-A7A936E1976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70A70B0-D5A2-42F8-8EE4-BAFFEE1EE73B}"/>
              </a:ext>
            </a:extLst>
          </p:cNvPr>
          <p:cNvCxnSpPr/>
          <p:nvPr userDrawn="1"/>
        </p:nvCxnSpPr>
        <p:spPr>
          <a:xfrm>
            <a:off x="60524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962DE4E-2E23-4802-83AA-DAA99534B3A8}"/>
              </a:ext>
            </a:extLst>
          </p:cNvPr>
          <p:cNvSpPr>
            <a:spLocks noGrp="1"/>
          </p:cNvSpPr>
          <p:nvPr>
            <p:ph type="ftr" sz="quarter" idx="3"/>
          </p:nvPr>
        </p:nvSpPr>
        <p:spPr>
          <a:xfrm rot="16200000">
            <a:off x="-2590801" y="3352802"/>
            <a:ext cx="5791202" cy="304796"/>
          </a:xfrm>
          <a:prstGeom prst="rect">
            <a:avLst/>
          </a:prstGeom>
        </p:spPr>
        <p:txBody>
          <a:bodyPr vert="horz" lIns="0" tIns="0" rIns="0" bIns="0" rtlCol="0" anchor="ctr"/>
          <a:lstStyle>
            <a:lvl1pPr algn="ctr">
              <a:defRPr sz="900" cap="all" spc="300" baseline="0">
                <a:solidFill>
                  <a:srgbClr val="222222"/>
                </a:solidFill>
              </a:defRPr>
            </a:lvl1pPr>
          </a:lstStyle>
          <a:p>
            <a:endParaRPr lang="en-US"/>
          </a:p>
        </p:txBody>
      </p:sp>
      <p:sp>
        <p:nvSpPr>
          <p:cNvPr id="9" name="Slide Number Placeholder 8">
            <a:extLst>
              <a:ext uri="{FF2B5EF4-FFF2-40B4-BE49-F238E27FC236}">
                <a16:creationId xmlns:a16="http://schemas.microsoft.com/office/drawing/2014/main" id="{2248869B-2AD7-49CA-80C0-017F6BD2AD04}"/>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rgbClr val="222222"/>
                </a:solidFill>
              </a:defRPr>
            </a:lvl1pPr>
          </a:lstStyle>
          <a:p>
            <a:fld id="{DD01415F-5F32-4771-AE74-55868ADB41CE}" type="slidenum">
              <a:rPr lang="en-US" smtClean="0"/>
              <a:pPr/>
              <a:t>‹#›</a:t>
            </a:fld>
            <a:endParaRPr lang="en-US"/>
          </a:p>
        </p:txBody>
      </p:sp>
    </p:spTree>
    <p:extLst>
      <p:ext uri="{BB962C8B-B14F-4D97-AF65-F5344CB8AC3E}">
        <p14:creationId xmlns:p14="http://schemas.microsoft.com/office/powerpoint/2010/main" val="778437289"/>
      </p:ext>
    </p:extLst>
  </p:cSld>
  <p:clrMap bg1="lt1" tx1="dk1" bg2="lt2" tx2="dk2" accent1="accent1" accent2="accent2" accent3="accent3" accent4="accent4" accent5="accent5" accent6="accent6" hlink="hlink" folHlink="folHlink"/>
  <p:sldLayoutIdLst>
    <p:sldLayoutId id="2147483711" r:id="rId1"/>
    <p:sldLayoutId id="2147483710" r:id="rId2"/>
    <p:sldLayoutId id="2147483712" r:id="rId3"/>
    <p:sldLayoutId id="2147483714" r:id="rId4"/>
    <p:sldLayoutId id="2147483713" r:id="rId5"/>
    <p:sldLayoutId id="2147483715" r:id="rId6"/>
    <p:sldLayoutId id="2147483771" r:id="rId7"/>
    <p:sldLayoutId id="2147483716" r:id="rId8"/>
    <p:sldLayoutId id="2147483717" r:id="rId9"/>
    <p:sldLayoutId id="2147483718" r:id="rId10"/>
    <p:sldLayoutId id="2147483719" r:id="rId11"/>
    <p:sldLayoutId id="2147483808" r:id="rId12"/>
    <p:sldLayoutId id="2147483720" r:id="rId13"/>
    <p:sldLayoutId id="2147483721" r:id="rId14"/>
    <p:sldLayoutId id="2147483772" r:id="rId15"/>
    <p:sldLayoutId id="2147483722" r:id="rId16"/>
    <p:sldLayoutId id="2147483725" r:id="rId17"/>
    <p:sldLayoutId id="2147483728" r:id="rId18"/>
    <p:sldLayoutId id="2147483729" r:id="rId19"/>
    <p:sldLayoutId id="2147483731" r:id="rId20"/>
    <p:sldLayoutId id="2147483732" r:id="rId21"/>
    <p:sldLayoutId id="2147483809" r:id="rId22"/>
    <p:sldLayoutId id="2147483733" r:id="rId23"/>
    <p:sldLayoutId id="2147483734" r:id="rId24"/>
    <p:sldLayoutId id="2147483735" r:id="rId25"/>
    <p:sldLayoutId id="2147483760" r:id="rId26"/>
    <p:sldLayoutId id="2147483761" r:id="rId27"/>
    <p:sldLayoutId id="2147483762" r:id="rId28"/>
    <p:sldLayoutId id="2147483763" r:id="rId29"/>
    <p:sldLayoutId id="2147483764" r:id="rId30"/>
    <p:sldLayoutId id="2147483765" r:id="rId31"/>
    <p:sldLayoutId id="2147483766" r:id="rId32"/>
    <p:sldLayoutId id="2147483767" r:id="rId33"/>
    <p:sldLayoutId id="2147483768" r:id="rId34"/>
    <p:sldLayoutId id="2147483769" r:id="rId35"/>
    <p:sldLayoutId id="2147483770" r:id="rId36"/>
  </p:sldLayoutIdLst>
  <p:hf hd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0" indent="0" algn="l" defTabSz="685800" rtl="0" eaLnBrk="1" latinLnBrk="0" hangingPunct="1">
        <a:spcBef>
          <a:spcPct val="20000"/>
        </a:spcBef>
        <a:buFontTx/>
        <a:buNone/>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96">
          <p15:clr>
            <a:srgbClr val="F26B43"/>
          </p15:clr>
        </p15:guide>
        <p15:guide id="3" pos="7584">
          <p15:clr>
            <a:srgbClr val="F26B43"/>
          </p15:clr>
        </p15:guide>
        <p15:guide id="4" pos="384">
          <p15:clr>
            <a:srgbClr val="F26B43"/>
          </p15:clr>
        </p15:guide>
        <p15:guide id="5" pos="7296" userDrawn="1">
          <p15:clr>
            <a:srgbClr val="F26B43"/>
          </p15:clr>
        </p15:guide>
        <p15:guide id="6" orient="horz" pos="480">
          <p15:clr>
            <a:srgbClr val="F26B43"/>
          </p15:clr>
        </p15:guide>
        <p15:guide id="7" orient="horz" pos="4224">
          <p15:clr>
            <a:srgbClr val="F26B43"/>
          </p15:clr>
        </p15:guide>
        <p15:guide id="8" pos="288">
          <p15:clr>
            <a:srgbClr val="F26B43"/>
          </p15:clr>
        </p15:guide>
        <p15:guide id="9" orient="horz" pos="288">
          <p15:clr>
            <a:srgbClr val="F26B43"/>
          </p15:clr>
        </p15:guide>
        <p15:guide id="10" pos="7392">
          <p15:clr>
            <a:srgbClr val="F26B43"/>
          </p15:clr>
        </p15:guide>
        <p15:guide id="11" orient="horz" pos="96">
          <p15:clr>
            <a:srgbClr val="F26B43"/>
          </p15:clr>
        </p15:guide>
        <p15:guide id="12" orient="horz" pos="384">
          <p15:clr>
            <a:srgbClr val="F26B43"/>
          </p15:clr>
        </p15:guide>
        <p15:guide id="13" orient="horz" pos="4032">
          <p15:clr>
            <a:srgbClr val="F26B43"/>
          </p15:clr>
        </p15:guide>
        <p15:guide id="14" orient="horz" pos="672">
          <p15:clr>
            <a:srgbClr val="F26B43"/>
          </p15:clr>
        </p15:guide>
        <p15:guide id="15" pos="480">
          <p15:clr>
            <a:srgbClr val="F26B43"/>
          </p15:clr>
        </p15:guide>
        <p15:guide id="16" pos="7200">
          <p15:clr>
            <a:srgbClr val="F26B43"/>
          </p15:clr>
        </p15:guide>
        <p15:guide id="17" pos="672">
          <p15:clr>
            <a:srgbClr val="F26B43"/>
          </p15:clr>
        </p15:guide>
        <p15:guide id="18" pos="7008">
          <p15:clr>
            <a:srgbClr val="F26B43"/>
          </p15:clr>
        </p15:guide>
        <p15:guide id="20" pos="3744">
          <p15:clr>
            <a:srgbClr val="F26B43"/>
          </p15:clr>
        </p15:guide>
        <p15:guide id="21" pos="3936">
          <p15:clr>
            <a:srgbClr val="F26B43"/>
          </p15:clr>
        </p15:guide>
        <p15:guide id="22" orient="horz" pos="2160">
          <p15:clr>
            <a:srgbClr val="F26B43"/>
          </p15:clr>
        </p15:guide>
        <p15:guide id="23"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2222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1066800"/>
            <a:ext cx="10058400" cy="427038"/>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066800" y="1798659"/>
            <a:ext cx="10058400" cy="4602141"/>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938B1903-3A64-483A-9B40-A7A936E1976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70A70B0-D5A2-42F8-8EE4-BAFFEE1EE73B}"/>
              </a:ext>
            </a:extLst>
          </p:cNvPr>
          <p:cNvCxnSpPr/>
          <p:nvPr userDrawn="1"/>
        </p:nvCxnSpPr>
        <p:spPr>
          <a:xfrm>
            <a:off x="605246"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962DE4E-2E23-4802-83AA-DAA99534B3A8}"/>
              </a:ext>
            </a:extLst>
          </p:cNvPr>
          <p:cNvSpPr>
            <a:spLocks noGrp="1"/>
          </p:cNvSpPr>
          <p:nvPr>
            <p:ph type="ftr" sz="quarter" idx="3"/>
          </p:nvPr>
        </p:nvSpPr>
        <p:spPr>
          <a:xfrm rot="16200000">
            <a:off x="-2590801" y="3352802"/>
            <a:ext cx="5791202" cy="304796"/>
          </a:xfrm>
          <a:prstGeom prst="rect">
            <a:avLst/>
          </a:prstGeom>
        </p:spPr>
        <p:txBody>
          <a:bodyPr vert="horz" lIns="0" tIns="0" rIns="0" bIns="0" rtlCol="0" anchor="ctr"/>
          <a:lstStyle>
            <a:lvl1pPr algn="ctr">
              <a:defRPr sz="900" cap="all" spc="300" baseline="0">
                <a:solidFill>
                  <a:schemeClr val="bg1"/>
                </a:solidFill>
              </a:defRPr>
            </a:lvl1pPr>
          </a:lstStyle>
          <a:p>
            <a:endParaRPr lang="en-US"/>
          </a:p>
        </p:txBody>
      </p:sp>
      <p:sp>
        <p:nvSpPr>
          <p:cNvPr id="9" name="Slide Number Placeholder 8">
            <a:extLst>
              <a:ext uri="{FF2B5EF4-FFF2-40B4-BE49-F238E27FC236}">
                <a16:creationId xmlns:a16="http://schemas.microsoft.com/office/drawing/2014/main" id="{2248869B-2AD7-49CA-80C0-017F6BD2AD04}"/>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chemeClr val="bg1"/>
                </a:solidFill>
              </a:defRPr>
            </a:lvl1pPr>
          </a:lstStyle>
          <a:p>
            <a:fld id="{DD01415F-5F32-4771-AE74-55868ADB41CE}" type="slidenum">
              <a:rPr lang="en-US" smtClean="0"/>
              <a:pPr/>
              <a:t>‹#›</a:t>
            </a:fld>
            <a:endParaRPr lang="en-US"/>
          </a:p>
        </p:txBody>
      </p:sp>
    </p:spTree>
    <p:extLst>
      <p:ext uri="{BB962C8B-B14F-4D97-AF65-F5344CB8AC3E}">
        <p14:creationId xmlns:p14="http://schemas.microsoft.com/office/powerpoint/2010/main" val="927750721"/>
      </p:ext>
    </p:extLst>
  </p:cSld>
  <p:clrMap bg1="lt1" tx1="dk1" bg2="lt2" tx2="dk2" accent1="accent1" accent2="accent2" accent3="accent3" accent4="accent4" accent5="accent5" accent6="accent6" hlink="hlink" folHlink="folHlink"/>
  <p:sldLayoutIdLst>
    <p:sldLayoutId id="2147483738"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52" r:id="rId12"/>
    <p:sldLayoutId id="2147483785" r:id="rId13"/>
    <p:sldLayoutId id="2147483786" r:id="rId14"/>
    <p:sldLayoutId id="2147483787" r:id="rId15"/>
    <p:sldLayoutId id="2147483788" r:id="rId16"/>
    <p:sldLayoutId id="2147483753" r:id="rId17"/>
    <p:sldLayoutId id="2147483790" r:id="rId18"/>
    <p:sldLayoutId id="2147483759" r:id="rId19"/>
    <p:sldLayoutId id="2147483792" r:id="rId20"/>
    <p:sldLayoutId id="2147483793" r:id="rId21"/>
    <p:sldLayoutId id="2147483739" r:id="rId22"/>
    <p:sldLayoutId id="2147483794" r:id="rId23"/>
    <p:sldLayoutId id="2147483795" r:id="rId24"/>
    <p:sldLayoutId id="2147483796" r:id="rId25"/>
    <p:sldLayoutId id="2147483797" r:id="rId26"/>
    <p:sldLayoutId id="2147483798" r:id="rId27"/>
    <p:sldLayoutId id="2147483799" r:id="rId28"/>
    <p:sldLayoutId id="2147483800" r:id="rId29"/>
    <p:sldLayoutId id="2147483801" r:id="rId30"/>
    <p:sldLayoutId id="2147483802" r:id="rId31"/>
    <p:sldLayoutId id="2147483803" r:id="rId32"/>
    <p:sldLayoutId id="2147483804" r:id="rId33"/>
    <p:sldLayoutId id="2147483805" r:id="rId34"/>
    <p:sldLayoutId id="2147483806" r:id="rId35"/>
    <p:sldLayoutId id="2147483807" r:id="rId36"/>
  </p:sldLayoutIdLst>
  <p:hf hdr="0" dt="0"/>
  <p:txStyles>
    <p:titleStyle>
      <a:lvl1pPr algn="l" defTabSz="685800" rtl="0" eaLnBrk="1" latinLnBrk="0" hangingPunct="1">
        <a:spcBef>
          <a:spcPct val="0"/>
        </a:spcBef>
        <a:buNone/>
        <a:defRPr sz="3000" b="1" kern="1200">
          <a:solidFill>
            <a:schemeClr val="bg1"/>
          </a:solidFill>
          <a:latin typeface="+mj-lt"/>
          <a:ea typeface="+mj-ea"/>
          <a:cs typeface="+mj-cs"/>
        </a:defRPr>
      </a:lvl1pPr>
    </p:titleStyle>
    <p:bodyStyle>
      <a:lvl1pPr marL="0" indent="0" algn="l" defTabSz="685800" rtl="0" eaLnBrk="1" latinLnBrk="0" hangingPunct="1">
        <a:spcBef>
          <a:spcPct val="20000"/>
        </a:spcBef>
        <a:buFontTx/>
        <a:buNone/>
        <a:defRPr sz="1600" kern="1200">
          <a:solidFill>
            <a:schemeClr val="bg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chemeClr val="bg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chemeClr val="bg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96">
          <p15:clr>
            <a:srgbClr val="F26B43"/>
          </p15:clr>
        </p15:guide>
        <p15:guide id="3" pos="7584">
          <p15:clr>
            <a:srgbClr val="F26B43"/>
          </p15:clr>
        </p15:guide>
        <p15:guide id="4" pos="384">
          <p15:clr>
            <a:srgbClr val="F26B43"/>
          </p15:clr>
        </p15:guide>
        <p15:guide id="5" pos="7296">
          <p15:clr>
            <a:srgbClr val="F26B43"/>
          </p15:clr>
        </p15:guide>
        <p15:guide id="6" orient="horz" pos="480">
          <p15:clr>
            <a:srgbClr val="F26B43"/>
          </p15:clr>
        </p15:guide>
        <p15:guide id="7" orient="horz" pos="4224">
          <p15:clr>
            <a:srgbClr val="F26B43"/>
          </p15:clr>
        </p15:guide>
        <p15:guide id="8" pos="288">
          <p15:clr>
            <a:srgbClr val="F26B43"/>
          </p15:clr>
        </p15:guide>
        <p15:guide id="9" orient="horz" pos="288">
          <p15:clr>
            <a:srgbClr val="F26B43"/>
          </p15:clr>
        </p15:guide>
        <p15:guide id="10" pos="7392">
          <p15:clr>
            <a:srgbClr val="F26B43"/>
          </p15:clr>
        </p15:guide>
        <p15:guide id="11" orient="horz" pos="96">
          <p15:clr>
            <a:srgbClr val="F26B43"/>
          </p15:clr>
        </p15:guide>
        <p15:guide id="12" orient="horz" pos="384">
          <p15:clr>
            <a:srgbClr val="F26B43"/>
          </p15:clr>
        </p15:guide>
        <p15:guide id="13" orient="horz" pos="4032">
          <p15:clr>
            <a:srgbClr val="F26B43"/>
          </p15:clr>
        </p15:guide>
        <p15:guide id="14" orient="horz" pos="672">
          <p15:clr>
            <a:srgbClr val="F26B43"/>
          </p15:clr>
        </p15:guide>
        <p15:guide id="15" pos="480">
          <p15:clr>
            <a:srgbClr val="F26B43"/>
          </p15:clr>
        </p15:guide>
        <p15:guide id="16" pos="7200">
          <p15:clr>
            <a:srgbClr val="F26B43"/>
          </p15:clr>
        </p15:guide>
        <p15:guide id="17" pos="672">
          <p15:clr>
            <a:srgbClr val="F26B43"/>
          </p15:clr>
        </p15:guide>
        <p15:guide id="18" pos="7008">
          <p15:clr>
            <a:srgbClr val="F26B43"/>
          </p15:clr>
        </p15:guide>
        <p15:guide id="20" pos="3744">
          <p15:clr>
            <a:srgbClr val="F26B43"/>
          </p15:clr>
        </p15:guide>
        <p15:guide id="21" pos="3936">
          <p15:clr>
            <a:srgbClr val="F26B43"/>
          </p15:clr>
        </p15:guide>
        <p15:guide id="22" orient="horz" pos="2160">
          <p15:clr>
            <a:srgbClr val="F26B43"/>
          </p15:clr>
        </p15:guide>
        <p15:guide id="23"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22222"/>
        </a:solidFill>
        <a:effectLst/>
      </p:bgPr>
    </p:bg>
    <p:spTree>
      <p:nvGrpSpPr>
        <p:cNvPr id="1" name=""/>
        <p:cNvGrpSpPr/>
        <p:nvPr/>
      </p:nvGrpSpPr>
      <p:grpSpPr>
        <a:xfrm>
          <a:off x="0" y="0"/>
          <a:ext cx="0" cy="0"/>
          <a:chOff x="0" y="0"/>
          <a:chExt cx="0" cy="0"/>
        </a:xfrm>
      </p:grpSpPr>
      <p:sp>
        <p:nvSpPr>
          <p:cNvPr id="2" name="Footer Placeholder 7">
            <a:extLst>
              <a:ext uri="{FF2B5EF4-FFF2-40B4-BE49-F238E27FC236}">
                <a16:creationId xmlns:a16="http://schemas.microsoft.com/office/drawing/2014/main" id="{BD0B1EF9-7323-455D-BB73-D597CAD169E7}"/>
              </a:ext>
            </a:extLst>
          </p:cNvPr>
          <p:cNvSpPr>
            <a:spLocks noGrp="1"/>
          </p:cNvSpPr>
          <p:nvPr>
            <p:ph type="ftr" sz="quarter" idx="3"/>
          </p:nvPr>
        </p:nvSpPr>
        <p:spPr>
          <a:xfrm rot="16200000">
            <a:off x="-2590801" y="3352802"/>
            <a:ext cx="5791201" cy="304796"/>
          </a:xfrm>
          <a:prstGeom prst="rect">
            <a:avLst/>
          </a:prstGeom>
        </p:spPr>
        <p:txBody>
          <a:bodyPr vert="horz" lIns="0" tIns="0" rIns="0" bIns="0" rtlCol="0" anchor="ctr"/>
          <a:lstStyle>
            <a:lvl1pPr algn="ctr">
              <a:defRPr sz="900" cap="all" spc="300" baseline="0">
                <a:solidFill>
                  <a:schemeClr val="bg1"/>
                </a:solidFill>
                <a:latin typeface="Arial" panose="020B0604020202020204" pitchFamily="34" charset="0"/>
                <a:cs typeface="Arial" panose="020B0604020202020204" pitchFamily="34" charset="0"/>
              </a:defRPr>
            </a:lvl1pPr>
          </a:lstStyle>
          <a:p>
            <a:endParaRPr lang="en-US"/>
          </a:p>
        </p:txBody>
      </p:sp>
      <p:sp>
        <p:nvSpPr>
          <p:cNvPr id="3" name="Slide Number Placeholder 8">
            <a:extLst>
              <a:ext uri="{FF2B5EF4-FFF2-40B4-BE49-F238E27FC236}">
                <a16:creationId xmlns:a16="http://schemas.microsoft.com/office/drawing/2014/main" id="{86EF0A7A-218E-411A-957C-8A109C5EDC47}"/>
              </a:ext>
            </a:extLst>
          </p:cNvPr>
          <p:cNvSpPr>
            <a:spLocks noGrp="1"/>
          </p:cNvSpPr>
          <p:nvPr>
            <p:ph type="sldNum" sz="quarter" idx="4"/>
          </p:nvPr>
        </p:nvSpPr>
        <p:spPr>
          <a:xfrm>
            <a:off x="152400" y="6400799"/>
            <a:ext cx="304799" cy="304801"/>
          </a:xfrm>
          <a:prstGeom prst="rect">
            <a:avLst/>
          </a:prstGeom>
        </p:spPr>
        <p:txBody>
          <a:bodyPr vert="horz" lIns="0" tIns="0" rIns="0" bIns="0" rtlCol="0" anchor="b"/>
          <a:lstStyle>
            <a:lvl1pPr algn="ctr">
              <a:defRPr sz="900">
                <a:solidFill>
                  <a:schemeClr val="bg1"/>
                </a:solidFill>
                <a:latin typeface="Arial" panose="020B0604020202020204" pitchFamily="34" charset="0"/>
                <a:cs typeface="Arial" panose="020B0604020202020204" pitchFamily="34" charset="0"/>
              </a:defRPr>
            </a:lvl1pPr>
          </a:lstStyle>
          <a:p>
            <a:fld id="{DD01415F-5F32-4771-AE74-55868ADB41CE}" type="slidenum">
              <a:rPr lang="en-US" smtClean="0"/>
              <a:pPr/>
              <a:t>‹#›</a:t>
            </a:fld>
            <a:endParaRPr lang="en-US"/>
          </a:p>
        </p:txBody>
      </p:sp>
      <p:pic>
        <p:nvPicPr>
          <p:cNvPr id="4" name="Picture 3">
            <a:extLst>
              <a:ext uri="{FF2B5EF4-FFF2-40B4-BE49-F238E27FC236}">
                <a16:creationId xmlns:a16="http://schemas.microsoft.com/office/drawing/2014/main" id="{8629A1EF-3039-4DDC-A1E3-045DBEFEB00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52400" y="152400"/>
            <a:ext cx="304821" cy="304821"/>
          </a:xfrm>
          <a:prstGeom prst="rect">
            <a:avLst/>
          </a:prstGeom>
        </p:spPr>
      </p:pic>
      <p:cxnSp>
        <p:nvCxnSpPr>
          <p:cNvPr id="5" name="Straight Connector 4">
            <a:extLst>
              <a:ext uri="{FF2B5EF4-FFF2-40B4-BE49-F238E27FC236}">
                <a16:creationId xmlns:a16="http://schemas.microsoft.com/office/drawing/2014/main" id="{C0F3F6B8-55A5-4AFF-BEE8-6B9862F02BA8}"/>
              </a:ext>
            </a:extLst>
          </p:cNvPr>
          <p:cNvCxnSpPr/>
          <p:nvPr userDrawn="1"/>
        </p:nvCxnSpPr>
        <p:spPr>
          <a:xfrm>
            <a:off x="605246" y="0"/>
            <a:ext cx="0" cy="685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966270"/>
      </p:ext>
    </p:extLst>
  </p:cSld>
  <p:clrMap bg1="lt1" tx1="dk1" bg2="lt2" tx2="dk2" accent1="accent1" accent2="accent2" accent3="accent3" accent4="accent4" accent5="accent5" accent6="accent6" hlink="hlink" folHlink="folHlink"/>
  <p:sldLayoutIdLst>
    <p:sldLayoutId id="2147483688" r:id="rId1"/>
    <p:sldLayoutId id="2147483686" r:id="rId2"/>
    <p:sldLayoutId id="214748368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orient="horz" pos="96" userDrawn="1">
          <p15:clr>
            <a:srgbClr val="F26B43"/>
          </p15:clr>
        </p15:guide>
        <p15:guide id="3" orient="horz" pos="480" userDrawn="1">
          <p15:clr>
            <a:srgbClr val="F26B43"/>
          </p15:clr>
        </p15:guide>
        <p15:guide id="4" orient="horz" pos="672" userDrawn="1">
          <p15:clr>
            <a:srgbClr val="F26B43"/>
          </p15:clr>
        </p15:guide>
        <p15:guide id="5" pos="96" userDrawn="1">
          <p15:clr>
            <a:srgbClr val="F26B43"/>
          </p15:clr>
        </p15:guide>
        <p15:guide id="6" pos="288" userDrawn="1">
          <p15:clr>
            <a:srgbClr val="F26B43"/>
          </p15:clr>
        </p15:guide>
        <p15:guide id="7" pos="384" userDrawn="1">
          <p15:clr>
            <a:srgbClr val="F26B43"/>
          </p15:clr>
        </p15:guide>
        <p15:guide id="8" pos="480" userDrawn="1">
          <p15:clr>
            <a:srgbClr val="F26B43"/>
          </p15:clr>
        </p15:guide>
        <p15:guide id="9" orient="horz" pos="384" userDrawn="1">
          <p15:clr>
            <a:srgbClr val="F26B43"/>
          </p15:clr>
        </p15:guide>
        <p15:guide id="10" orient="horz" pos="4032" userDrawn="1">
          <p15:clr>
            <a:srgbClr val="F26B43"/>
          </p15:clr>
        </p15:guide>
        <p15:guide id="11" orient="horz" pos="4224" userDrawn="1">
          <p15:clr>
            <a:srgbClr val="F26B43"/>
          </p15:clr>
        </p15:guide>
        <p15:guide id="12" pos="7200" userDrawn="1">
          <p15:clr>
            <a:srgbClr val="F26B43"/>
          </p15:clr>
        </p15:guide>
        <p15:guide id="13" pos="7296" userDrawn="1">
          <p15:clr>
            <a:srgbClr val="F26B43"/>
          </p15:clr>
        </p15:guide>
        <p15:guide id="14" pos="7392" userDrawn="1">
          <p15:clr>
            <a:srgbClr val="F26B43"/>
          </p15:clr>
        </p15:guide>
        <p15:guide id="15" pos="7584" userDrawn="1">
          <p15:clr>
            <a:srgbClr val="F26B43"/>
          </p15:clr>
        </p15:guide>
        <p15:guide id="16" pos="672" userDrawn="1">
          <p15:clr>
            <a:srgbClr val="F26B43"/>
          </p15:clr>
        </p15:guide>
        <p15:guide id="17" pos="7008" userDrawn="1">
          <p15:clr>
            <a:srgbClr val="F26B43"/>
          </p15:clr>
        </p15:guide>
        <p15:guide id="18" pos="3744" userDrawn="1">
          <p15:clr>
            <a:srgbClr val="F26B43"/>
          </p15:clr>
        </p15:guide>
        <p15:guide id="19" orient="horz" pos="2160" userDrawn="1">
          <p15:clr>
            <a:srgbClr val="F26B43"/>
          </p15:clr>
        </p15:guide>
        <p15:guide id="21" pos="3940" userDrawn="1">
          <p15:clr>
            <a:srgbClr val="F26B43"/>
          </p15:clr>
        </p15:guide>
        <p15:guide id="2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hyperlink" Target="https://engage.placer.ca.gov/placer-county-drought-resilience-plan"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s://water.ca.gov/-/media/DWR-Website/Web-Pages/Programs/Water-Use-And-Efficiency/Urban-Water-Use-Efficiency/SB-552/Primer-of-SB-552-052522_final.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image" Target="../media/image16.svg"/><Relationship Id="rId5" Type="http://schemas.openxmlformats.org/officeDocument/2006/relationships/diagramQuickStyle" Target="../diagrams/quickStyle2.xml"/><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diagramLayout" Target="../diagrams/layout2.xml"/><Relationship Id="rId9" Type="http://schemas.openxmlformats.org/officeDocument/2006/relationships/image" Target="../media/image14.sv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hyperlink" Target="https://engage.placer.ca.gov/placer-county-drought-resilience-plan"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hyperlink" Target="https://water.ca.gov/Programs/Water-Use-And-Efficiency/SB-552/SB-552-Tool"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3" Type="http://schemas.openxmlformats.org/officeDocument/2006/relationships/hyperlink" Target="mailto:bdunkel@placer.ca.gov" TargetMode="External"/><Relationship Id="rId2" Type="http://schemas.openxmlformats.org/officeDocument/2006/relationships/notesSlide" Target="../notesSlides/notesSlide9.xml"/><Relationship Id="rId1" Type="http://schemas.openxmlformats.org/officeDocument/2006/relationships/slideLayout" Target="../slideLayouts/slideLayout37.xml"/><Relationship Id="rId4" Type="http://schemas.openxmlformats.org/officeDocument/2006/relationships/hyperlink" Target="mailto:Maliheh.Karamigolbaghi@stantec.com"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9B2F1C-530F-159B-8532-FAD543A5A8D5}"/>
              </a:ext>
            </a:extLst>
          </p:cNvPr>
          <p:cNvPicPr>
            <a:picLocks noChangeAspect="1"/>
          </p:cNvPicPr>
          <p:nvPr/>
        </p:nvPicPr>
        <p:blipFill>
          <a:blip r:embed="rId3"/>
          <a:stretch>
            <a:fillRect/>
          </a:stretch>
        </p:blipFill>
        <p:spPr>
          <a:xfrm>
            <a:off x="0" y="-5770"/>
            <a:ext cx="12192000" cy="6863039"/>
          </a:xfrm>
          <a:prstGeom prst="rect">
            <a:avLst/>
          </a:prstGeom>
        </p:spPr>
      </p:pic>
      <p:sp>
        <p:nvSpPr>
          <p:cNvPr id="10" name="Rectangle 9">
            <a:extLst>
              <a:ext uri="{FF2B5EF4-FFF2-40B4-BE49-F238E27FC236}">
                <a16:creationId xmlns:a16="http://schemas.microsoft.com/office/drawing/2014/main" id="{2C0967BF-9C40-DA04-5216-5C39105F27CA}"/>
              </a:ext>
            </a:extLst>
          </p:cNvPr>
          <p:cNvSpPr/>
          <p:nvPr/>
        </p:nvSpPr>
        <p:spPr>
          <a:xfrm rot="10800000">
            <a:off x="-1" y="-5771"/>
            <a:ext cx="12191999" cy="6863039"/>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700">
              <a:solidFill>
                <a:schemeClr val="bg1"/>
              </a:solidFill>
              <a:latin typeface="Roboto" charset="0"/>
              <a:ea typeface="Roboto" charset="0"/>
              <a:cs typeface="Roboto" charset="0"/>
              <a:sym typeface="Helvetica Light"/>
            </a:endParaRPr>
          </a:p>
        </p:txBody>
      </p:sp>
      <p:sp>
        <p:nvSpPr>
          <p:cNvPr id="9" name="Slide Number Placeholder 8">
            <a:extLst>
              <a:ext uri="{FF2B5EF4-FFF2-40B4-BE49-F238E27FC236}">
                <a16:creationId xmlns:a16="http://schemas.microsoft.com/office/drawing/2014/main" id="{F34D5E1C-0E3E-42A8-8603-8A691A2B1D0D}"/>
              </a:ext>
            </a:extLst>
          </p:cNvPr>
          <p:cNvSpPr>
            <a:spLocks noGrp="1"/>
          </p:cNvSpPr>
          <p:nvPr>
            <p:ph type="sldNum" sz="quarter" idx="11"/>
          </p:nvPr>
        </p:nvSpPr>
        <p:spPr/>
        <p:txBody>
          <a:bodyPr/>
          <a:lstStyle/>
          <a:p>
            <a:fld id="{DD01415F-5F32-4771-AE74-55868ADB41CE}" type="slidenum">
              <a:rPr lang="en-US" smtClean="0"/>
              <a:pPr/>
              <a:t>1</a:t>
            </a:fld>
            <a:endParaRPr lang="en-US"/>
          </a:p>
        </p:txBody>
      </p:sp>
      <p:sp>
        <p:nvSpPr>
          <p:cNvPr id="7" name="Rectangle 6">
            <a:extLst>
              <a:ext uri="{FF2B5EF4-FFF2-40B4-BE49-F238E27FC236}">
                <a16:creationId xmlns:a16="http://schemas.microsoft.com/office/drawing/2014/main" id="{9F86A1B3-9C52-3DAB-4BCB-7A9CAFCE35DF}"/>
              </a:ext>
            </a:extLst>
          </p:cNvPr>
          <p:cNvSpPr/>
          <p:nvPr/>
        </p:nvSpPr>
        <p:spPr>
          <a:xfrm rot="10800000">
            <a:off x="3334810" y="762000"/>
            <a:ext cx="5576582" cy="5334000"/>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700">
              <a:solidFill>
                <a:schemeClr val="lt1"/>
              </a:solidFill>
              <a:latin typeface="Roboto" charset="0"/>
              <a:ea typeface="Roboto" charset="0"/>
              <a:cs typeface="Roboto" charset="0"/>
              <a:sym typeface="Helvetica Light"/>
            </a:endParaRPr>
          </a:p>
        </p:txBody>
      </p:sp>
      <p:pic>
        <p:nvPicPr>
          <p:cNvPr id="11" name="Picture 10">
            <a:extLst>
              <a:ext uri="{FF2B5EF4-FFF2-40B4-BE49-F238E27FC236}">
                <a16:creationId xmlns:a16="http://schemas.microsoft.com/office/drawing/2014/main" id="{EE94EA30-943A-4421-B8E4-83015EAFC7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1621" y="1270023"/>
            <a:ext cx="1997830" cy="530874"/>
          </a:xfrm>
          <a:prstGeom prst="rect">
            <a:avLst/>
          </a:prstGeom>
        </p:spPr>
      </p:pic>
      <p:sp>
        <p:nvSpPr>
          <p:cNvPr id="2" name="TextBox 1">
            <a:extLst>
              <a:ext uri="{FF2B5EF4-FFF2-40B4-BE49-F238E27FC236}">
                <a16:creationId xmlns:a16="http://schemas.microsoft.com/office/drawing/2014/main" id="{3AF7FE23-CE08-51C8-6BEF-3C057B25E8C8}"/>
              </a:ext>
            </a:extLst>
          </p:cNvPr>
          <p:cNvSpPr txBox="1"/>
          <p:nvPr/>
        </p:nvSpPr>
        <p:spPr>
          <a:xfrm>
            <a:off x="3279911" y="2082934"/>
            <a:ext cx="5632179" cy="858999"/>
          </a:xfrm>
          <a:prstGeom prst="rect">
            <a:avLst/>
          </a:prstGeom>
          <a:noFill/>
        </p:spPr>
        <p:txBody>
          <a:bodyPr wrap="square" lIns="0" tIns="0" rIns="0" bIns="0" rtlCol="0" anchor="ctr">
            <a:noAutofit/>
          </a:bodyPr>
          <a:lstStyle/>
          <a:p>
            <a:pPr algn="ctr"/>
            <a:r>
              <a:rPr lang="en-US" sz="2400" b="1" dirty="0">
                <a:solidFill>
                  <a:schemeClr val="bg1"/>
                </a:solidFill>
                <a:latin typeface="+mj-lt"/>
              </a:rPr>
              <a:t>Placer County</a:t>
            </a:r>
            <a:br>
              <a:rPr lang="en-US" sz="2400" b="1" dirty="0">
                <a:latin typeface="+mj-lt"/>
              </a:rPr>
            </a:br>
            <a:r>
              <a:rPr lang="en-US" sz="2400" b="1" dirty="0">
                <a:solidFill>
                  <a:schemeClr val="bg1"/>
                </a:solidFill>
                <a:latin typeface="+mj-lt"/>
              </a:rPr>
              <a:t>Drought Resilience Plan (DRP)</a:t>
            </a:r>
          </a:p>
        </p:txBody>
      </p:sp>
      <p:sp>
        <p:nvSpPr>
          <p:cNvPr id="4" name="TextBox 3">
            <a:extLst>
              <a:ext uri="{FF2B5EF4-FFF2-40B4-BE49-F238E27FC236}">
                <a16:creationId xmlns:a16="http://schemas.microsoft.com/office/drawing/2014/main" id="{7846F213-0EF7-A353-C448-27598391F6EB}"/>
              </a:ext>
            </a:extLst>
          </p:cNvPr>
          <p:cNvSpPr txBox="1"/>
          <p:nvPr/>
        </p:nvSpPr>
        <p:spPr>
          <a:xfrm>
            <a:off x="3279213" y="2942006"/>
            <a:ext cx="5632179" cy="563927"/>
          </a:xfrm>
          <a:prstGeom prst="rect">
            <a:avLst/>
          </a:prstGeom>
          <a:noFill/>
        </p:spPr>
        <p:txBody>
          <a:bodyPr wrap="square" lIns="0" tIns="0" rIns="0" bIns="0" rtlCol="0" anchor="ctr">
            <a:noAutofit/>
          </a:bodyPr>
          <a:lstStyle/>
          <a:p>
            <a:pPr algn="ctr"/>
            <a:r>
              <a:rPr lang="en-US" dirty="0">
                <a:solidFill>
                  <a:schemeClr val="bg1"/>
                </a:solidFill>
                <a:latin typeface="+mj-lt"/>
              </a:rPr>
              <a:t>Task Force Meeting 4</a:t>
            </a:r>
          </a:p>
        </p:txBody>
      </p:sp>
      <p:sp>
        <p:nvSpPr>
          <p:cNvPr id="5" name="TextBox 4">
            <a:extLst>
              <a:ext uri="{FF2B5EF4-FFF2-40B4-BE49-F238E27FC236}">
                <a16:creationId xmlns:a16="http://schemas.microsoft.com/office/drawing/2014/main" id="{ABE7C883-5097-FB87-6FEA-3C25EC6E2BED}"/>
              </a:ext>
            </a:extLst>
          </p:cNvPr>
          <p:cNvSpPr txBox="1"/>
          <p:nvPr/>
        </p:nvSpPr>
        <p:spPr>
          <a:xfrm>
            <a:off x="3334113" y="3901439"/>
            <a:ext cx="5516686" cy="849268"/>
          </a:xfrm>
          <a:prstGeom prst="rect">
            <a:avLst/>
          </a:prstGeom>
          <a:noFill/>
        </p:spPr>
        <p:txBody>
          <a:bodyPr wrap="square" lIns="0" tIns="0" rIns="0" bIns="0" rtlCol="0" anchor="ctr">
            <a:noAutofit/>
          </a:bodyPr>
          <a:lstStyle/>
          <a:p>
            <a:pPr algn="ctr"/>
            <a:r>
              <a:rPr lang="en-US" sz="3600" b="1" dirty="0">
                <a:solidFill>
                  <a:schemeClr val="bg1"/>
                </a:solidFill>
                <a:latin typeface="+mj-lt"/>
              </a:rPr>
              <a:t>Drought Resilience Plan Presentation</a:t>
            </a:r>
          </a:p>
        </p:txBody>
      </p:sp>
      <p:sp>
        <p:nvSpPr>
          <p:cNvPr id="6" name="TextBox 5">
            <a:extLst>
              <a:ext uri="{FF2B5EF4-FFF2-40B4-BE49-F238E27FC236}">
                <a16:creationId xmlns:a16="http://schemas.microsoft.com/office/drawing/2014/main" id="{046C8ECB-0799-BBEE-37B7-C180E83D6B24}"/>
              </a:ext>
            </a:extLst>
          </p:cNvPr>
          <p:cNvSpPr txBox="1"/>
          <p:nvPr/>
        </p:nvSpPr>
        <p:spPr>
          <a:xfrm>
            <a:off x="4606364" y="5307794"/>
            <a:ext cx="2965179" cy="357574"/>
          </a:xfrm>
          <a:prstGeom prst="rect">
            <a:avLst/>
          </a:prstGeom>
          <a:noFill/>
        </p:spPr>
        <p:txBody>
          <a:bodyPr wrap="square" lIns="0" tIns="0" rIns="0" bIns="0" rtlCol="0" anchor="ctr">
            <a:noAutofit/>
          </a:bodyPr>
          <a:lstStyle/>
          <a:p>
            <a:pPr algn="ctr"/>
            <a:r>
              <a:rPr lang="en-US" sz="2000" dirty="0">
                <a:solidFill>
                  <a:schemeClr val="bg1">
                    <a:lumMod val="95000"/>
                  </a:schemeClr>
                </a:solidFill>
                <a:latin typeface="+mj-lt"/>
              </a:rPr>
              <a:t>January 15, 2026</a:t>
            </a:r>
          </a:p>
        </p:txBody>
      </p:sp>
      <p:sp>
        <p:nvSpPr>
          <p:cNvPr id="8" name="TextBox 6">
            <a:extLst>
              <a:ext uri="{FF2B5EF4-FFF2-40B4-BE49-F238E27FC236}">
                <a16:creationId xmlns:a16="http://schemas.microsoft.com/office/drawing/2014/main" id="{FB879B27-EE05-2631-9FCA-0D3D65CC499B}"/>
              </a:ext>
            </a:extLst>
          </p:cNvPr>
          <p:cNvSpPr txBox="1"/>
          <p:nvPr/>
        </p:nvSpPr>
        <p:spPr>
          <a:xfrm>
            <a:off x="-3" y="6645536"/>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25000"/>
                    <a:lumOff val="75000"/>
                  </a:schemeClr>
                </a:solidFill>
              </a:rPr>
              <a:t>Photo Credit: Placer County</a:t>
            </a:r>
          </a:p>
        </p:txBody>
      </p:sp>
    </p:spTree>
    <p:extLst>
      <p:ext uri="{BB962C8B-B14F-4D97-AF65-F5344CB8AC3E}">
        <p14:creationId xmlns:p14="http://schemas.microsoft.com/office/powerpoint/2010/main" val="2600006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30DF-671B-B164-86CF-E572306264E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52F34BB-8B24-CBDB-CFC3-CA6E60916A9F}"/>
              </a:ext>
            </a:extLst>
          </p:cNvPr>
          <p:cNvSpPr>
            <a:spLocks noGrp="1"/>
          </p:cNvSpPr>
          <p:nvPr>
            <p:ph type="body" sz="quarter" idx="14"/>
          </p:nvPr>
        </p:nvSpPr>
        <p:spPr>
          <a:xfrm>
            <a:off x="1748790" y="2528887"/>
            <a:ext cx="8694420" cy="1800225"/>
          </a:xfrm>
        </p:spPr>
        <p:txBody>
          <a:bodyPr numCol="1"/>
          <a:lstStyle/>
          <a:p>
            <a:pPr marL="0" indent="0" algn="ctr">
              <a:buNone/>
            </a:pPr>
            <a:r>
              <a:rPr lang="en-US" sz="2400" dirty="0"/>
              <a:t>This presentation summarizes the Placer County Drought Resilience Plan (DRP). Additional detail is available in the DRP, available on the DRP Website:</a:t>
            </a:r>
          </a:p>
          <a:p>
            <a:pPr marL="0" indent="0" algn="ctr">
              <a:buNone/>
            </a:pPr>
            <a:r>
              <a:rPr lang="en-US" sz="2000" i="1" dirty="0">
                <a:hlinkClick r:id="rId2"/>
              </a:rPr>
              <a:t>https://engage.placer.ca.gov/placer-county-drought-resilience-plan</a:t>
            </a:r>
            <a:r>
              <a:rPr lang="en-US" sz="2000" i="1" dirty="0"/>
              <a:t> </a:t>
            </a:r>
          </a:p>
        </p:txBody>
      </p:sp>
      <p:sp>
        <p:nvSpPr>
          <p:cNvPr id="4" name="Footer Placeholder 3">
            <a:extLst>
              <a:ext uri="{FF2B5EF4-FFF2-40B4-BE49-F238E27FC236}">
                <a16:creationId xmlns:a16="http://schemas.microsoft.com/office/drawing/2014/main" id="{F1BDF731-6264-7A5E-88B3-44F4E652FE77}"/>
              </a:ext>
            </a:extLst>
          </p:cNvPr>
          <p:cNvSpPr>
            <a:spLocks noGrp="1"/>
          </p:cNvSpPr>
          <p:nvPr>
            <p:ph type="ftr" sz="quarter" idx="15"/>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941E7570-9D86-28D0-53A5-6E7C8987F948}"/>
              </a:ext>
            </a:extLst>
          </p:cNvPr>
          <p:cNvSpPr>
            <a:spLocks noGrp="1"/>
          </p:cNvSpPr>
          <p:nvPr>
            <p:ph type="sldNum" sz="quarter" idx="16"/>
          </p:nvPr>
        </p:nvSpPr>
        <p:spPr/>
        <p:txBody>
          <a:bodyPr/>
          <a:lstStyle/>
          <a:p>
            <a:fld id="{DD01415F-5F32-4771-AE74-55868ADB41CE}" type="slidenum">
              <a:rPr lang="en-US" smtClean="0"/>
              <a:pPr/>
              <a:t>2</a:t>
            </a:fld>
            <a:endParaRPr lang="en-US"/>
          </a:p>
        </p:txBody>
      </p:sp>
    </p:spTree>
    <p:extLst>
      <p:ext uri="{BB962C8B-B14F-4D97-AF65-F5344CB8AC3E}">
        <p14:creationId xmlns:p14="http://schemas.microsoft.com/office/powerpoint/2010/main" val="32244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all16-Page Meadows-060">
            <a:extLst>
              <a:ext uri="{FF2B5EF4-FFF2-40B4-BE49-F238E27FC236}">
                <a16:creationId xmlns:a16="http://schemas.microsoft.com/office/drawing/2014/main" id="{562501FF-30AF-2F4B-E643-255439D3FF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8093"/>
          <a:stretch/>
        </p:blipFill>
        <p:spPr bwMode="auto">
          <a:xfrm>
            <a:off x="603114" y="0"/>
            <a:ext cx="534048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5617A406-8FE6-4388-A61F-215C2D303F63}"/>
              </a:ext>
            </a:extLst>
          </p:cNvPr>
          <p:cNvSpPr>
            <a:spLocks noGrp="1"/>
          </p:cNvSpPr>
          <p:nvPr>
            <p:ph type="body" sz="quarter" idx="11"/>
          </p:nvPr>
        </p:nvSpPr>
        <p:spPr/>
        <p:txBody>
          <a:bodyPr/>
          <a:lstStyle/>
          <a:p>
            <a:r>
              <a:rPr lang="en-US"/>
              <a:t>Agenda</a:t>
            </a:r>
          </a:p>
        </p:txBody>
      </p:sp>
      <p:sp>
        <p:nvSpPr>
          <p:cNvPr id="6" name="Text Placeholder 5">
            <a:extLst>
              <a:ext uri="{FF2B5EF4-FFF2-40B4-BE49-F238E27FC236}">
                <a16:creationId xmlns:a16="http://schemas.microsoft.com/office/drawing/2014/main" id="{B86E10CA-EF9E-46CB-BE6B-588B2E407239}"/>
              </a:ext>
            </a:extLst>
          </p:cNvPr>
          <p:cNvSpPr>
            <a:spLocks noGrp="1"/>
          </p:cNvSpPr>
          <p:nvPr>
            <p:ph type="body" sz="quarter" idx="13"/>
          </p:nvPr>
        </p:nvSpPr>
        <p:spPr/>
        <p:txBody>
          <a:bodyPr/>
          <a:lstStyle/>
          <a:p>
            <a:pPr marL="457200" indent="-457200">
              <a:buFont typeface="+mj-lt"/>
              <a:buAutoNum type="arabicPeriod"/>
            </a:pPr>
            <a:r>
              <a:rPr lang="en-US" dirty="0"/>
              <a:t>Introduction, Purpose, and Scope</a:t>
            </a:r>
          </a:p>
          <a:p>
            <a:pPr marL="457200" indent="-457200">
              <a:buFont typeface="+mj-lt"/>
              <a:buAutoNum type="arabicPeriod"/>
            </a:pPr>
            <a:r>
              <a:rPr lang="en-US" dirty="0"/>
              <a:t>Drought and Water Shortage Task Force</a:t>
            </a:r>
          </a:p>
          <a:p>
            <a:pPr marL="457200" indent="-457200">
              <a:buFont typeface="+mj-lt"/>
              <a:buAutoNum type="arabicPeriod"/>
            </a:pPr>
            <a:r>
              <a:rPr lang="en-US" dirty="0"/>
              <a:t>Risk Assessment</a:t>
            </a:r>
          </a:p>
          <a:p>
            <a:pPr marL="457200" indent="-457200">
              <a:buFont typeface="+mj-lt"/>
              <a:buAutoNum type="arabicPeriod"/>
            </a:pPr>
            <a:r>
              <a:rPr lang="en-US" dirty="0"/>
              <a:t>Actions and Strategies</a:t>
            </a:r>
          </a:p>
          <a:p>
            <a:pPr marL="457200" indent="-457200">
              <a:buFont typeface="+mj-lt"/>
              <a:buAutoNum type="arabicPeriod"/>
            </a:pPr>
            <a:r>
              <a:rPr lang="en-US" dirty="0"/>
              <a:t>DRP Implementation</a:t>
            </a:r>
          </a:p>
          <a:p>
            <a:pPr marL="457200" indent="-457200">
              <a:buFont typeface="+mj-lt"/>
              <a:buAutoNum type="arabicPeriod"/>
            </a:pPr>
            <a:r>
              <a:rPr lang="en-US" dirty="0"/>
              <a:t>Next Steps</a:t>
            </a:r>
          </a:p>
          <a:p>
            <a:pPr marL="457200" indent="-457200">
              <a:buFont typeface="+mj-lt"/>
              <a:buAutoNum type="arabicPeriod"/>
            </a:pPr>
            <a:endParaRPr lang="en-US" dirty="0"/>
          </a:p>
        </p:txBody>
      </p:sp>
      <p:sp>
        <p:nvSpPr>
          <p:cNvPr id="2" name="Footer Placeholder 1">
            <a:extLst>
              <a:ext uri="{FF2B5EF4-FFF2-40B4-BE49-F238E27FC236}">
                <a16:creationId xmlns:a16="http://schemas.microsoft.com/office/drawing/2014/main" id="{7851808C-2C63-4414-926E-E14EE2191711}"/>
              </a:ext>
            </a:extLst>
          </p:cNvPr>
          <p:cNvSpPr>
            <a:spLocks noGrp="1"/>
          </p:cNvSpPr>
          <p:nvPr>
            <p:ph type="ftr" sz="quarter" idx="14"/>
          </p:nvPr>
        </p:nvSpPr>
        <p:spPr/>
        <p:txBody>
          <a:bodyPr/>
          <a:lstStyle/>
          <a:p>
            <a:r>
              <a:rPr lang="en-US"/>
              <a:t>Placer County DRP</a:t>
            </a:r>
          </a:p>
        </p:txBody>
      </p:sp>
      <p:sp>
        <p:nvSpPr>
          <p:cNvPr id="3" name="Slide Number Placeholder 2">
            <a:extLst>
              <a:ext uri="{FF2B5EF4-FFF2-40B4-BE49-F238E27FC236}">
                <a16:creationId xmlns:a16="http://schemas.microsoft.com/office/drawing/2014/main" id="{09CAEAFD-FB39-426D-8A3D-D8E33759363A}"/>
              </a:ext>
            </a:extLst>
          </p:cNvPr>
          <p:cNvSpPr>
            <a:spLocks noGrp="1"/>
          </p:cNvSpPr>
          <p:nvPr>
            <p:ph type="sldNum" sz="quarter" idx="15"/>
          </p:nvPr>
        </p:nvSpPr>
        <p:spPr/>
        <p:txBody>
          <a:bodyPr/>
          <a:lstStyle/>
          <a:p>
            <a:fld id="{DD01415F-5F32-4771-AE74-55868ADB41CE}" type="slidenum">
              <a:rPr lang="en-US" smtClean="0"/>
              <a:pPr/>
              <a:t>3</a:t>
            </a:fld>
            <a:endParaRPr lang="en-US"/>
          </a:p>
        </p:txBody>
      </p:sp>
      <p:sp>
        <p:nvSpPr>
          <p:cNvPr id="5" name="TextBox 6">
            <a:extLst>
              <a:ext uri="{FF2B5EF4-FFF2-40B4-BE49-F238E27FC236}">
                <a16:creationId xmlns:a16="http://schemas.microsoft.com/office/drawing/2014/main" id="{2C7D8BDA-5804-6DC0-97B8-C19962ABD86F}"/>
              </a:ext>
            </a:extLst>
          </p:cNvPr>
          <p:cNvSpPr txBox="1"/>
          <p:nvPr/>
        </p:nvSpPr>
        <p:spPr>
          <a:xfrm>
            <a:off x="4173354" y="6627510"/>
            <a:ext cx="3543300"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i="1">
                <a:solidFill>
                  <a:schemeClr val="bg1">
                    <a:lumMod val="85000"/>
                  </a:schemeClr>
                </a:solidFill>
              </a:rPr>
              <a:t>Photo Credit: Mary Davey</a:t>
            </a:r>
          </a:p>
        </p:txBody>
      </p:sp>
      <p:sp>
        <p:nvSpPr>
          <p:cNvPr id="10" name="TextBox 6">
            <a:extLst>
              <a:ext uri="{FF2B5EF4-FFF2-40B4-BE49-F238E27FC236}">
                <a16:creationId xmlns:a16="http://schemas.microsoft.com/office/drawing/2014/main" id="{50C53053-38E3-CCBA-6E7F-1B668F98278F}"/>
              </a:ext>
            </a:extLst>
          </p:cNvPr>
          <p:cNvSpPr txBox="1"/>
          <p:nvPr/>
        </p:nvSpPr>
        <p:spPr>
          <a:xfrm>
            <a:off x="603114" y="6642899"/>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75000"/>
                    <a:lumOff val="25000"/>
                  </a:schemeClr>
                </a:solidFill>
              </a:rPr>
              <a:t>Photo Credit: Placer County</a:t>
            </a:r>
          </a:p>
        </p:txBody>
      </p:sp>
    </p:spTree>
    <p:extLst>
      <p:ext uri="{BB962C8B-B14F-4D97-AF65-F5344CB8AC3E}">
        <p14:creationId xmlns:p14="http://schemas.microsoft.com/office/powerpoint/2010/main" val="1542018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2D9A40CB-C9A6-4C97-E728-1C36D0B860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DD0C173C-0D27-429A-83A3-3B54F83691B2}"/>
              </a:ext>
            </a:extLst>
          </p:cNvPr>
          <p:cNvSpPr>
            <a:spLocks noGrp="1"/>
          </p:cNvSpPr>
          <p:nvPr>
            <p:ph type="body" sz="quarter" idx="11"/>
          </p:nvPr>
        </p:nvSpPr>
        <p:spPr/>
        <p:txBody>
          <a:bodyPr/>
          <a:lstStyle/>
          <a:p>
            <a:r>
              <a:rPr lang="en-US" dirty="0"/>
              <a:t>Drought Resilience Plan Introduction, Purpose, and Scope</a:t>
            </a:r>
          </a:p>
        </p:txBody>
      </p:sp>
      <p:sp>
        <p:nvSpPr>
          <p:cNvPr id="2" name="Footer Placeholder 1">
            <a:extLst>
              <a:ext uri="{FF2B5EF4-FFF2-40B4-BE49-F238E27FC236}">
                <a16:creationId xmlns:a16="http://schemas.microsoft.com/office/drawing/2014/main" id="{DE5E87D6-1A86-41DF-B931-131F29209B95}"/>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C7B26F78-73F5-4988-9FB3-D60C7A5108C8}"/>
              </a:ext>
            </a:extLst>
          </p:cNvPr>
          <p:cNvSpPr>
            <a:spLocks noGrp="1"/>
          </p:cNvSpPr>
          <p:nvPr>
            <p:ph type="sldNum" sz="quarter" idx="14"/>
          </p:nvPr>
        </p:nvSpPr>
        <p:spPr/>
        <p:txBody>
          <a:bodyPr/>
          <a:lstStyle/>
          <a:p>
            <a:fld id="{DD01415F-5F32-4771-AE74-55868ADB41CE}" type="slidenum">
              <a:rPr lang="en-US" smtClean="0"/>
              <a:pPr/>
              <a:t>4</a:t>
            </a:fld>
            <a:endParaRPr lang="en-US"/>
          </a:p>
        </p:txBody>
      </p:sp>
      <p:sp>
        <p:nvSpPr>
          <p:cNvPr id="8" name="TextBox 6">
            <a:extLst>
              <a:ext uri="{FF2B5EF4-FFF2-40B4-BE49-F238E27FC236}">
                <a16:creationId xmlns:a16="http://schemas.microsoft.com/office/drawing/2014/main" id="{19049C69-4D0F-1AF3-7440-3A18089807D4}"/>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267885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3D4358-F1D2-0EB6-6046-5231072E6B49}"/>
              </a:ext>
            </a:extLst>
          </p:cNvPr>
          <p:cNvSpPr>
            <a:spLocks noGrp="1"/>
          </p:cNvSpPr>
          <p:nvPr>
            <p:ph type="body" sz="quarter" idx="11"/>
          </p:nvPr>
        </p:nvSpPr>
        <p:spPr>
          <a:xfrm>
            <a:off x="971549" y="438148"/>
            <a:ext cx="4876797" cy="1114425"/>
          </a:xfrm>
        </p:spPr>
        <p:txBody>
          <a:bodyPr>
            <a:normAutofit/>
          </a:bodyPr>
          <a:lstStyle/>
          <a:p>
            <a:pPr>
              <a:spcAft>
                <a:spcPts val="600"/>
              </a:spcAft>
            </a:pPr>
            <a:r>
              <a:rPr lang="en-US" dirty="0"/>
              <a:t>Preceding Legislation</a:t>
            </a:r>
          </a:p>
        </p:txBody>
      </p:sp>
      <p:sp>
        <p:nvSpPr>
          <p:cNvPr id="3" name="Text Placeholder 2">
            <a:extLst>
              <a:ext uri="{FF2B5EF4-FFF2-40B4-BE49-F238E27FC236}">
                <a16:creationId xmlns:a16="http://schemas.microsoft.com/office/drawing/2014/main" id="{E256294E-68A5-9736-48EE-E33C2C4FAE03}"/>
              </a:ext>
            </a:extLst>
          </p:cNvPr>
          <p:cNvSpPr>
            <a:spLocks noGrp="1"/>
          </p:cNvSpPr>
          <p:nvPr>
            <p:ph type="body" sz="quarter" idx="14"/>
          </p:nvPr>
        </p:nvSpPr>
        <p:spPr>
          <a:xfrm>
            <a:off x="971549" y="1485897"/>
            <a:ext cx="5800725" cy="5067302"/>
          </a:xfrm>
        </p:spPr>
        <p:txBody>
          <a:bodyPr numCol="1">
            <a:normAutofit/>
          </a:bodyPr>
          <a:lstStyle/>
          <a:p>
            <a:pPr marR="0" lvl="0" defTabSz="685800" rtl="0" eaLnBrk="1" fontAlgn="auto" latinLnBrk="0" hangingPunct="1">
              <a:lnSpc>
                <a:spcPct val="90000"/>
              </a:lnSpc>
              <a:spcBef>
                <a:spcPts val="600"/>
              </a:spcBef>
              <a:spcAft>
                <a:spcPts val="1800"/>
              </a:spcAft>
              <a:buClrTx/>
              <a:buSzTx/>
              <a:tabLst>
                <a:tab pos="4916488" algn="l"/>
              </a:tabLst>
              <a:defRPr/>
            </a:pPr>
            <a:r>
              <a:rPr kumimoji="0" lang="en-US" sz="1800" b="1" i="0" u="none" strike="noStrike" kern="1200" cap="none" spc="0" normalizeH="0" baseline="0" noProof="0">
                <a:ln>
                  <a:noFill/>
                </a:ln>
                <a:effectLst/>
                <a:uLnTx/>
                <a:uFillTx/>
              </a:rPr>
              <a:t>Assembly Bill 1668 </a:t>
            </a:r>
            <a:r>
              <a:rPr kumimoji="0" lang="en-US" sz="1800" b="0" i="0" u="none" strike="noStrike" kern="1200" cap="none" spc="0" normalizeH="0" baseline="0" noProof="0">
                <a:ln>
                  <a:noFill/>
                </a:ln>
                <a:effectLst/>
                <a:uLnTx/>
                <a:uFillTx/>
              </a:rPr>
              <a:t>and </a:t>
            </a:r>
            <a:r>
              <a:rPr kumimoji="0" lang="en-US" sz="1800" b="1" i="0" u="none" strike="noStrike" kern="1200" cap="none" spc="0" normalizeH="0" baseline="0" noProof="0">
                <a:ln>
                  <a:noFill/>
                </a:ln>
                <a:effectLst/>
                <a:uLnTx/>
                <a:uFillTx/>
              </a:rPr>
              <a:t>Senate Bill (SB) 606 </a:t>
            </a:r>
            <a:r>
              <a:rPr kumimoji="0" lang="en-US" sz="1800" b="0" i="0" u="none" strike="noStrike" kern="1200" cap="none" spc="0" normalizeH="0" baseline="0" noProof="0">
                <a:ln>
                  <a:noFill/>
                </a:ln>
                <a:effectLst/>
                <a:uLnTx/>
                <a:uFillTx/>
              </a:rPr>
              <a:t>(passed in June 2018) outlined directives related to urban and agricultural water use efficiency and </a:t>
            </a:r>
            <a:r>
              <a:rPr kumimoji="0" lang="en-US" sz="1800" b="0" i="0" u="sng" strike="noStrike" kern="1200" cap="none" spc="0" normalizeH="0" baseline="0" noProof="0">
                <a:ln>
                  <a:noFill/>
                </a:ln>
                <a:effectLst/>
                <a:uLnTx/>
                <a:uFillTx/>
              </a:rPr>
              <a:t>countywide drought resiliency</a:t>
            </a:r>
            <a:r>
              <a:rPr kumimoji="0" lang="en-US" sz="1800" b="0" i="0" strike="noStrike" kern="1200" cap="none" spc="0" normalizeH="0" baseline="0" noProof="0">
                <a:ln>
                  <a:noFill/>
                </a:ln>
                <a:effectLst/>
                <a:uLnTx/>
                <a:uFillTx/>
              </a:rPr>
              <a:t>.</a:t>
            </a:r>
          </a:p>
          <a:p>
            <a:pPr lvl="1" indent="-285750">
              <a:lnSpc>
                <a:spcPct val="90000"/>
              </a:lnSpc>
              <a:spcBef>
                <a:spcPts val="600"/>
              </a:spcBef>
              <a:spcAft>
                <a:spcPts val="1200"/>
              </a:spcAft>
            </a:pPr>
            <a:r>
              <a:rPr lang="en-US" b="1" i="1"/>
              <a:t>10609.40(a)</a:t>
            </a:r>
            <a:r>
              <a:rPr lang="en-US" i="1"/>
              <a:t> Small water suppliers and rural communities are often not covered by established water shortage planning requirements [...] </a:t>
            </a:r>
          </a:p>
          <a:p>
            <a:pPr lvl="1" indent="-285750">
              <a:lnSpc>
                <a:spcPct val="90000"/>
              </a:lnSpc>
              <a:spcBef>
                <a:spcPts val="600"/>
              </a:spcBef>
              <a:spcAft>
                <a:spcPts val="1200"/>
              </a:spcAft>
            </a:pPr>
            <a:r>
              <a:rPr lang="en-US" b="1" i="1"/>
              <a:t>1060940(b) </a:t>
            </a:r>
            <a:r>
              <a:rPr lang="en-US" i="1"/>
              <a:t>The state should provide guidance to improve drought planning for small water suppliers and rural communities. </a:t>
            </a:r>
          </a:p>
          <a:p>
            <a:pPr lvl="1" indent="-285750">
              <a:lnSpc>
                <a:spcPct val="90000"/>
              </a:lnSpc>
              <a:spcBef>
                <a:spcPts val="600"/>
              </a:spcBef>
              <a:spcAft>
                <a:spcPts val="1200"/>
              </a:spcAft>
            </a:pPr>
            <a:r>
              <a:rPr lang="en-US" b="1" i="1"/>
              <a:t>10609.42(a)</a:t>
            </a:r>
            <a:r>
              <a:rPr lang="en-US" i="1"/>
              <a:t> No later than January 1, 2020, the department [...] shall use available data to identify small water suppliers and rural communities that may be at risk of drought and water shortage vulnerability […], propose to the Governor and the Legislature recommendations and guidance relating to the development and implementation of countywide drought and water shortage contingency plans to address the planning needs of small water suppliers and rural communities.</a:t>
            </a:r>
          </a:p>
        </p:txBody>
      </p:sp>
      <p:pic>
        <p:nvPicPr>
          <p:cNvPr id="8" name="Picture 2" descr="See the source image">
            <a:extLst>
              <a:ext uri="{FF2B5EF4-FFF2-40B4-BE49-F238E27FC236}">
                <a16:creationId xmlns:a16="http://schemas.microsoft.com/office/drawing/2014/main" id="{3CC798D2-1419-8AE4-0545-EC3230DA685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25433" r="26822" b="-1"/>
          <a:stretch/>
        </p:blipFill>
        <p:spPr bwMode="auto">
          <a:xfrm>
            <a:off x="7286625" y="10"/>
            <a:ext cx="4905375" cy="6857990"/>
          </a:xfrm>
          <a:prstGeom prst="rect">
            <a:avLst/>
          </a:prstGeom>
          <a:solidFill>
            <a:srgbClr val="FFFFFF"/>
          </a:solidFill>
        </p:spPr>
      </p:pic>
      <p:sp>
        <p:nvSpPr>
          <p:cNvPr id="4" name="Footer Placeholder 3">
            <a:extLst>
              <a:ext uri="{FF2B5EF4-FFF2-40B4-BE49-F238E27FC236}">
                <a16:creationId xmlns:a16="http://schemas.microsoft.com/office/drawing/2014/main" id="{2275CF7E-A22B-B214-E660-3EF4E3726245}"/>
              </a:ext>
            </a:extLst>
          </p:cNvPr>
          <p:cNvSpPr>
            <a:spLocks noGrp="1"/>
          </p:cNvSpPr>
          <p:nvPr>
            <p:ph type="ftr" sz="quarter" idx="16"/>
          </p:nvPr>
        </p:nvSpPr>
        <p:spPr>
          <a:xfrm rot="16200000">
            <a:off x="-2590801" y="3352802"/>
            <a:ext cx="5791202" cy="304796"/>
          </a:xfrm>
        </p:spPr>
        <p:txBody>
          <a:bodyPr anchor="ctr">
            <a:normAutofit/>
          </a:bodyPr>
          <a:lstStyle/>
          <a:p>
            <a:pPr>
              <a:spcAft>
                <a:spcPts val="600"/>
              </a:spcAft>
            </a:pPr>
            <a:r>
              <a:rPr lang="en-US" dirty="0">
                <a:solidFill>
                  <a:schemeClr val="tx1"/>
                </a:solidFill>
              </a:rPr>
              <a:t>Placer</a:t>
            </a:r>
            <a:r>
              <a:rPr lang="en-US" dirty="0"/>
              <a:t> County DRP</a:t>
            </a:r>
          </a:p>
        </p:txBody>
      </p:sp>
      <p:sp>
        <p:nvSpPr>
          <p:cNvPr id="5" name="Slide Number Placeholder 4">
            <a:extLst>
              <a:ext uri="{FF2B5EF4-FFF2-40B4-BE49-F238E27FC236}">
                <a16:creationId xmlns:a16="http://schemas.microsoft.com/office/drawing/2014/main" id="{CD657C15-C92B-B8A2-6239-1EFBF4229ABD}"/>
              </a:ext>
            </a:extLst>
          </p:cNvPr>
          <p:cNvSpPr>
            <a:spLocks noGrp="1"/>
          </p:cNvSpPr>
          <p:nvPr>
            <p:ph type="sldNum" sz="quarter" idx="17"/>
          </p:nvPr>
        </p:nvSpPr>
        <p:spPr>
          <a:xfrm>
            <a:off x="152400" y="6400799"/>
            <a:ext cx="304799" cy="304801"/>
          </a:xfrm>
        </p:spPr>
        <p:txBody>
          <a:bodyPr anchor="b">
            <a:normAutofit/>
          </a:bodyPr>
          <a:lstStyle/>
          <a:p>
            <a:pPr>
              <a:spcAft>
                <a:spcPts val="600"/>
              </a:spcAft>
            </a:pPr>
            <a:fld id="{DD01415F-5F32-4771-AE74-55868ADB41CE}" type="slidenum">
              <a:rPr lang="en-US" smtClean="0"/>
              <a:pPr>
                <a:spcAft>
                  <a:spcPts val="600"/>
                </a:spcAft>
              </a:pPr>
              <a:t>5</a:t>
            </a:fld>
            <a:endParaRPr lang="en-US"/>
          </a:p>
        </p:txBody>
      </p:sp>
    </p:spTree>
    <p:extLst>
      <p:ext uri="{BB962C8B-B14F-4D97-AF65-F5344CB8AC3E}">
        <p14:creationId xmlns:p14="http://schemas.microsoft.com/office/powerpoint/2010/main" val="196311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5"/>
          </p:nvPr>
        </p:nvSpPr>
        <p:spPr/>
        <p:txBody>
          <a:bodyPr/>
          <a:lstStyle/>
          <a:p>
            <a:r>
              <a:rPr lang="en-US" dirty="0">
                <a:solidFill>
                  <a:schemeClr val="tx1"/>
                </a:solidFill>
              </a:rPr>
              <a:t>Placer</a:t>
            </a:r>
            <a:r>
              <a:rPr lang="en-US" dirty="0"/>
              <a:t> County DRP</a:t>
            </a:r>
          </a:p>
        </p:txBody>
      </p:sp>
      <p:sp>
        <p:nvSpPr>
          <p:cNvPr id="5" name="Slide Number Placeholder 4"/>
          <p:cNvSpPr>
            <a:spLocks noGrp="1"/>
          </p:cNvSpPr>
          <p:nvPr>
            <p:ph type="sldNum" sz="quarter" idx="16"/>
          </p:nvPr>
        </p:nvSpPr>
        <p:spPr/>
        <p:txBody>
          <a:bodyPr/>
          <a:lstStyle/>
          <a:p>
            <a:fld id="{DD01415F-5F32-4771-AE74-55868ADB41CE}" type="slidenum">
              <a:rPr lang="en-US" smtClean="0"/>
              <a:pPr/>
              <a:t>6</a:t>
            </a:fld>
            <a:endParaRPr lang="en-US"/>
          </a:p>
        </p:txBody>
      </p:sp>
      <p:sp>
        <p:nvSpPr>
          <p:cNvPr id="7" name="Text Placeholder 6">
            <a:extLst>
              <a:ext uri="{FF2B5EF4-FFF2-40B4-BE49-F238E27FC236}">
                <a16:creationId xmlns:a16="http://schemas.microsoft.com/office/drawing/2014/main" id="{D909EFC9-8817-CB23-E40C-AB9F355D2444}"/>
              </a:ext>
            </a:extLst>
          </p:cNvPr>
          <p:cNvSpPr>
            <a:spLocks noGrp="1"/>
          </p:cNvSpPr>
          <p:nvPr>
            <p:ph type="body" sz="quarter" idx="14"/>
          </p:nvPr>
        </p:nvSpPr>
        <p:spPr>
          <a:xfrm>
            <a:off x="993227" y="1680413"/>
            <a:ext cx="6448097" cy="4563816"/>
          </a:xfrm>
        </p:spPr>
        <p:txBody>
          <a:bodyPr numCol="1"/>
          <a:lstStyle/>
          <a:p>
            <a:pPr marL="119063" marR="0" lvl="0" indent="0" algn="l" defTabSz="685800" rtl="0" eaLnBrk="1" fontAlgn="auto" latinLnBrk="0" hangingPunct="1">
              <a:lnSpc>
                <a:spcPct val="100000"/>
              </a:lnSpc>
              <a:spcBef>
                <a:spcPts val="100"/>
              </a:spcBef>
              <a:spcAft>
                <a:spcPts val="1200"/>
              </a:spcAft>
              <a:buClrTx/>
              <a:buSzPct val="125000"/>
              <a:buNone/>
              <a:tabLst>
                <a:tab pos="4916488" algn="l"/>
              </a:tabLst>
              <a:defRPr/>
            </a:pPr>
            <a:r>
              <a:rPr kumimoji="0" lang="en-US" sz="2400" b="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Meet requirements of Senate Bill 552 by: </a:t>
            </a:r>
          </a:p>
          <a:p>
            <a:pPr marL="847726" lvl="1" indent="-457200">
              <a:spcBef>
                <a:spcPts val="100"/>
              </a:spcBef>
              <a:spcAft>
                <a:spcPts val="1200"/>
              </a:spcAft>
              <a:buSzPct val="125000"/>
              <a:buFont typeface="+mj-lt"/>
              <a:buAutoNum type="arabicPeriod"/>
              <a:tabLst>
                <a:tab pos="4916488" algn="l"/>
              </a:tabLst>
              <a:defRPr/>
            </a:pPr>
            <a:r>
              <a:rPr kumimoji="0" lang="en-US" sz="200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Establish a standing county </a:t>
            </a:r>
            <a:r>
              <a:rPr kumimoji="0" lang="en-US" sz="2000" b="1"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drought and water shortage task force</a:t>
            </a:r>
            <a:r>
              <a:rPr kumimoji="0" lang="en-US" sz="200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 to facilitate drought and water shortage preparedness for </a:t>
            </a:r>
            <a:r>
              <a:rPr kumimoji="0" lang="en-US" sz="2000" i="1" u="none" strike="noStrike" kern="1200" cap="none" spc="0" normalizeH="0" baseline="0" noProof="0" dirty="0">
                <a:ln>
                  <a:noFill/>
                </a:ln>
                <a:solidFill>
                  <a:schemeClr val="tx1"/>
                </a:solidFill>
                <a:effectLst/>
                <a:uLnTx/>
                <a:uFillTx/>
                <a:latin typeface="Arial"/>
                <a:ea typeface="+mn-ea"/>
                <a:cs typeface="Times New Roman" panose="02020603050405020304" pitchFamily="18" charset="0"/>
              </a:rPr>
              <a:t>state small water systems </a:t>
            </a:r>
            <a:r>
              <a:rPr kumimoji="0" lang="en-US" sz="2000" i="0" u="none" strike="noStrike" kern="1200" cap="none" spc="0" normalizeH="0" baseline="0" noProof="0" dirty="0">
                <a:ln>
                  <a:noFill/>
                </a:ln>
                <a:solidFill>
                  <a:schemeClr val="tx1"/>
                </a:solidFill>
                <a:effectLst/>
                <a:uLnTx/>
                <a:uFillTx/>
                <a:latin typeface="Arial"/>
                <a:ea typeface="+mn-ea"/>
                <a:cs typeface="Times New Roman" panose="02020603050405020304" pitchFamily="18" charset="0"/>
              </a:rPr>
              <a:t>and </a:t>
            </a:r>
            <a:r>
              <a:rPr kumimoji="0" lang="en-US" sz="2000" i="1" u="none" strike="noStrike" kern="1200" cap="none" spc="0" normalizeH="0" baseline="0" noProof="0" dirty="0">
                <a:ln>
                  <a:noFill/>
                </a:ln>
                <a:solidFill>
                  <a:schemeClr val="tx1"/>
                </a:solidFill>
                <a:effectLst/>
                <a:uLnTx/>
                <a:uFillTx/>
                <a:latin typeface="Arial"/>
                <a:ea typeface="+mn-ea"/>
                <a:cs typeface="Times New Roman" panose="02020603050405020304" pitchFamily="18" charset="0"/>
              </a:rPr>
              <a:t>domestic wells</a:t>
            </a:r>
            <a:r>
              <a:rPr kumimoji="0" lang="en-US" sz="2000" i="0" u="none" strike="noStrike" kern="1200" cap="none" spc="0" normalizeH="0" baseline="0" noProof="0" dirty="0">
                <a:ln>
                  <a:noFill/>
                </a:ln>
                <a:solidFill>
                  <a:schemeClr val="tx1"/>
                </a:solidFill>
                <a:effectLst/>
                <a:uLnTx/>
                <a:uFillTx/>
                <a:latin typeface="Arial"/>
                <a:ea typeface="+mn-ea"/>
                <a:cs typeface="Times New Roman" panose="02020603050405020304" pitchFamily="18" charset="0"/>
              </a:rPr>
              <a:t> within the county’s jurisdiction</a:t>
            </a:r>
            <a:r>
              <a:rPr kumimoji="0" lang="en-US" sz="200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 </a:t>
            </a:r>
          </a:p>
          <a:p>
            <a:pPr marL="847726" lvl="1" indent="-457200">
              <a:spcBef>
                <a:spcPts val="100"/>
              </a:spcBef>
              <a:spcAft>
                <a:spcPts val="1200"/>
              </a:spcAft>
              <a:buSzPct val="125000"/>
              <a:buFont typeface="+mj-lt"/>
              <a:buAutoNum type="arabicPeriod"/>
              <a:tabLst>
                <a:tab pos="4916488" algn="l"/>
              </a:tabLst>
              <a:defRPr/>
            </a:pPr>
            <a:r>
              <a:rPr kumimoji="0" lang="en-US" sz="200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Develop a </a:t>
            </a:r>
            <a:r>
              <a:rPr kumimoji="0" lang="en-US" sz="2000" b="1"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County Drought Resilience Plan </a:t>
            </a:r>
            <a:r>
              <a:rPr kumimoji="0" lang="en-US" sz="2000" i="0" u="none" strike="noStrike" kern="1200" cap="none" spc="0" normalizeH="0" baseline="0" noProof="0" dirty="0">
                <a:ln>
                  <a:noFill/>
                </a:ln>
                <a:solidFill>
                  <a:srgbClr val="222222"/>
                </a:solidFill>
                <a:effectLst/>
                <a:uLnTx/>
                <a:uFillTx/>
                <a:latin typeface="Arial"/>
                <a:ea typeface="+mn-ea"/>
                <a:cs typeface="Times New Roman" panose="02020603050405020304" pitchFamily="18" charset="0"/>
              </a:rPr>
              <a:t>that includes potential drought and water shortage risk and proposed interim and long-term solutions.</a:t>
            </a:r>
          </a:p>
        </p:txBody>
      </p:sp>
      <p:pic>
        <p:nvPicPr>
          <p:cNvPr id="13" name="Picture 12">
            <a:extLst>
              <a:ext uri="{FF2B5EF4-FFF2-40B4-BE49-F238E27FC236}">
                <a16:creationId xmlns:a16="http://schemas.microsoft.com/office/drawing/2014/main" id="{608D902A-5E06-7D07-7A46-E039AB9D61A9}"/>
              </a:ext>
            </a:extLst>
          </p:cNvPr>
          <p:cNvPicPr>
            <a:picLocks noChangeAspect="1"/>
          </p:cNvPicPr>
          <p:nvPr/>
        </p:nvPicPr>
        <p:blipFill>
          <a:blip r:embed="rId3"/>
          <a:stretch>
            <a:fillRect/>
          </a:stretch>
        </p:blipFill>
        <p:spPr>
          <a:xfrm>
            <a:off x="7670605" y="1680412"/>
            <a:ext cx="3969602" cy="4440002"/>
          </a:xfrm>
          <a:prstGeom prst="rect">
            <a:avLst/>
          </a:prstGeom>
        </p:spPr>
      </p:pic>
      <p:sp>
        <p:nvSpPr>
          <p:cNvPr id="15" name="TextBox 14">
            <a:extLst>
              <a:ext uri="{FF2B5EF4-FFF2-40B4-BE49-F238E27FC236}">
                <a16:creationId xmlns:a16="http://schemas.microsoft.com/office/drawing/2014/main" id="{BF093486-7DCB-27AA-A264-07289215085E}"/>
              </a:ext>
            </a:extLst>
          </p:cNvPr>
          <p:cNvSpPr txBox="1"/>
          <p:nvPr/>
        </p:nvSpPr>
        <p:spPr>
          <a:xfrm>
            <a:off x="7832506" y="6126764"/>
            <a:ext cx="3969602" cy="307777"/>
          </a:xfrm>
          <a:prstGeom prst="rect">
            <a:avLst/>
          </a:prstGeom>
          <a:noFill/>
        </p:spPr>
        <p:txBody>
          <a:bodyPr wrap="square">
            <a:spAutoFit/>
          </a:bodyPr>
          <a:lstStyle/>
          <a:p>
            <a:r>
              <a:rPr lang="en-US" sz="1400">
                <a:hlinkClick r:id="rId4"/>
              </a:rPr>
              <a:t>Primer-of-SB-552-052522_final.pdf (ca.gov)</a:t>
            </a:r>
            <a:endParaRPr lang="en-US" sz="1400"/>
          </a:p>
        </p:txBody>
      </p:sp>
      <p:sp>
        <p:nvSpPr>
          <p:cNvPr id="2" name="Text Placeholder 1">
            <a:extLst>
              <a:ext uri="{FF2B5EF4-FFF2-40B4-BE49-F238E27FC236}">
                <a16:creationId xmlns:a16="http://schemas.microsoft.com/office/drawing/2014/main" id="{78C62EC3-2C52-ADE2-5766-FA24812AF2DC}"/>
              </a:ext>
            </a:extLst>
          </p:cNvPr>
          <p:cNvSpPr>
            <a:spLocks noGrp="1"/>
          </p:cNvSpPr>
          <p:nvPr>
            <p:ph type="body" sz="quarter" idx="11"/>
          </p:nvPr>
        </p:nvSpPr>
        <p:spPr>
          <a:xfrm>
            <a:off x="971549" y="790574"/>
            <a:ext cx="10668658" cy="636050"/>
          </a:xfrm>
        </p:spPr>
        <p:txBody>
          <a:bodyPr>
            <a:normAutofit/>
          </a:bodyPr>
          <a:lstStyle/>
          <a:p>
            <a:r>
              <a:rPr lang="en-US" dirty="0"/>
              <a:t>Drought Resilience Plan Purpose </a:t>
            </a:r>
          </a:p>
        </p:txBody>
      </p:sp>
    </p:spTree>
    <p:extLst>
      <p:ext uri="{BB962C8B-B14F-4D97-AF65-F5344CB8AC3E}">
        <p14:creationId xmlns:p14="http://schemas.microsoft.com/office/powerpoint/2010/main" val="3374826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95180E-5AD1-9CFF-A269-7FEA9051FBFF}"/>
              </a:ext>
            </a:extLst>
          </p:cNvPr>
          <p:cNvSpPr>
            <a:spLocks noGrp="1"/>
          </p:cNvSpPr>
          <p:nvPr>
            <p:ph type="body" sz="quarter" idx="11"/>
          </p:nvPr>
        </p:nvSpPr>
        <p:spPr/>
        <p:txBody>
          <a:bodyPr/>
          <a:lstStyle/>
          <a:p>
            <a:r>
              <a:rPr lang="en-US" dirty="0"/>
              <a:t>Drought Resilience Plan Scope</a:t>
            </a:r>
          </a:p>
          <a:p>
            <a:endParaRPr lang="en-US" dirty="0"/>
          </a:p>
        </p:txBody>
      </p:sp>
      <p:sp>
        <p:nvSpPr>
          <p:cNvPr id="3" name="Text Placeholder 2">
            <a:extLst>
              <a:ext uri="{FF2B5EF4-FFF2-40B4-BE49-F238E27FC236}">
                <a16:creationId xmlns:a16="http://schemas.microsoft.com/office/drawing/2014/main" id="{7BBCA6B2-6971-4826-17DC-7C56D129EF52}"/>
              </a:ext>
            </a:extLst>
          </p:cNvPr>
          <p:cNvSpPr>
            <a:spLocks noGrp="1"/>
          </p:cNvSpPr>
          <p:nvPr>
            <p:ph type="body" sz="quarter" idx="14"/>
          </p:nvPr>
        </p:nvSpPr>
        <p:spPr/>
        <p:txBody>
          <a:bodyPr/>
          <a:lstStyle/>
          <a:p>
            <a:pPr marL="0" indent="0">
              <a:buNone/>
            </a:pPr>
            <a:r>
              <a:rPr lang="en-US" sz="2000" b="1" dirty="0"/>
              <a:t>Systems Covered by the DRP Include</a:t>
            </a:r>
            <a:r>
              <a:rPr lang="en-US" sz="2000" dirty="0"/>
              <a:t>:</a:t>
            </a:r>
          </a:p>
          <a:p>
            <a:r>
              <a:rPr lang="en-US" sz="1800" b="1" dirty="0">
                <a:cs typeface="Times New Roman" panose="02020603050405020304" pitchFamily="18" charset="0"/>
              </a:rPr>
              <a:t>State small water systems (SSWSs)*</a:t>
            </a:r>
            <a:r>
              <a:rPr lang="en-US" sz="1800" dirty="0"/>
              <a:t>: A system for the provision of piped water to the public for human consumption that serves at least 5, but not more than 14, service connections</a:t>
            </a:r>
          </a:p>
          <a:p>
            <a:r>
              <a:rPr lang="en-US" sz="1800" b="1" dirty="0"/>
              <a:t>Domestic wells*</a:t>
            </a:r>
            <a:r>
              <a:rPr lang="en-US" sz="1800" dirty="0"/>
              <a:t>: A groundwater well used to supply water for the domestic needs of an individual residence or a water system that has no more than 4 service connections</a:t>
            </a:r>
          </a:p>
          <a:p>
            <a:endParaRPr lang="en-US" sz="1800" dirty="0"/>
          </a:p>
          <a:p>
            <a:endParaRPr lang="en-US" sz="1800" dirty="0"/>
          </a:p>
          <a:p>
            <a:endParaRPr lang="en-US" sz="1800" dirty="0"/>
          </a:p>
          <a:p>
            <a:endParaRPr lang="en-US" sz="1800" dirty="0"/>
          </a:p>
          <a:p>
            <a:pPr marL="0" indent="0">
              <a:buNone/>
            </a:pPr>
            <a:r>
              <a:rPr lang="en-US" sz="2000" b="1" dirty="0"/>
              <a:t>The DRP covers water shortages due to</a:t>
            </a:r>
            <a:r>
              <a:rPr lang="en-US" sz="1800" dirty="0"/>
              <a:t>:</a:t>
            </a:r>
          </a:p>
          <a:p>
            <a:pPr marL="342900" indent="-342900">
              <a:buFont typeface="+mj-lt"/>
              <a:buAutoNum type="arabicPeriod"/>
            </a:pPr>
            <a:r>
              <a:rPr lang="en-US" sz="1800" dirty="0"/>
              <a:t>Drought: A period of abnormally dry weather that results in water shortages</a:t>
            </a:r>
          </a:p>
          <a:p>
            <a:pPr marL="342900" indent="-342900">
              <a:buFont typeface="+mj-lt"/>
              <a:buAutoNum type="arabicPeriod"/>
            </a:pPr>
            <a:r>
              <a:rPr lang="en-US" sz="1800" dirty="0"/>
              <a:t>Non-Drought Hazards such as wildfires, earthquakes, floods, and extended power shutoffs, and water quality issues, amongst others</a:t>
            </a:r>
          </a:p>
          <a:p>
            <a:endParaRPr lang="en-US" sz="1800" dirty="0"/>
          </a:p>
        </p:txBody>
      </p:sp>
      <p:sp>
        <p:nvSpPr>
          <p:cNvPr id="4" name="Footer Placeholder 3">
            <a:extLst>
              <a:ext uri="{FF2B5EF4-FFF2-40B4-BE49-F238E27FC236}">
                <a16:creationId xmlns:a16="http://schemas.microsoft.com/office/drawing/2014/main" id="{30E66CC5-A90B-8DFA-E877-7E71D608B3FF}"/>
              </a:ext>
            </a:extLst>
          </p:cNvPr>
          <p:cNvSpPr>
            <a:spLocks noGrp="1"/>
          </p:cNvSpPr>
          <p:nvPr>
            <p:ph type="ftr" sz="quarter" idx="15"/>
          </p:nvPr>
        </p:nvSpPr>
        <p:spPr/>
        <p:txBody>
          <a:bodyPr/>
          <a:lstStyle/>
          <a:p>
            <a:r>
              <a:rPr lang="en-US" dirty="0">
                <a:solidFill>
                  <a:schemeClr val="tx1"/>
                </a:solidFill>
              </a:rPr>
              <a:t>Placer</a:t>
            </a:r>
            <a:r>
              <a:rPr lang="en-US" dirty="0"/>
              <a:t> County DRP</a:t>
            </a:r>
          </a:p>
        </p:txBody>
      </p:sp>
      <p:sp>
        <p:nvSpPr>
          <p:cNvPr id="5" name="Slide Number Placeholder 4">
            <a:extLst>
              <a:ext uri="{FF2B5EF4-FFF2-40B4-BE49-F238E27FC236}">
                <a16:creationId xmlns:a16="http://schemas.microsoft.com/office/drawing/2014/main" id="{5F6451A3-734F-A5E3-D1E6-B58D6BE47E2B}"/>
              </a:ext>
            </a:extLst>
          </p:cNvPr>
          <p:cNvSpPr>
            <a:spLocks noGrp="1"/>
          </p:cNvSpPr>
          <p:nvPr>
            <p:ph type="sldNum" sz="quarter" idx="16"/>
          </p:nvPr>
        </p:nvSpPr>
        <p:spPr/>
        <p:txBody>
          <a:bodyPr/>
          <a:lstStyle/>
          <a:p>
            <a:fld id="{DD01415F-5F32-4771-AE74-55868ADB41CE}" type="slidenum">
              <a:rPr lang="en-US" smtClean="0"/>
              <a:pPr/>
              <a:t>7</a:t>
            </a:fld>
            <a:endParaRPr lang="en-US"/>
          </a:p>
        </p:txBody>
      </p:sp>
      <p:sp>
        <p:nvSpPr>
          <p:cNvPr id="6" name="TextBox 5">
            <a:extLst>
              <a:ext uri="{FF2B5EF4-FFF2-40B4-BE49-F238E27FC236}">
                <a16:creationId xmlns:a16="http://schemas.microsoft.com/office/drawing/2014/main" id="{D7DDBAC4-4E24-984A-62C0-AECA9C498203}"/>
              </a:ext>
            </a:extLst>
          </p:cNvPr>
          <p:cNvSpPr txBox="1"/>
          <p:nvPr/>
        </p:nvSpPr>
        <p:spPr>
          <a:xfrm>
            <a:off x="1066800" y="6245422"/>
            <a:ext cx="4888230" cy="307777"/>
          </a:xfrm>
          <a:prstGeom prst="rect">
            <a:avLst/>
          </a:prstGeom>
          <a:noFill/>
        </p:spPr>
        <p:txBody>
          <a:bodyPr wrap="square">
            <a:spAutoFit/>
          </a:bodyPr>
          <a:lstStyle/>
          <a:p>
            <a:r>
              <a:rPr lang="en-US" sz="1400" i="1" dirty="0"/>
              <a:t>*See California Water Code §10609.51 for full definitions</a:t>
            </a:r>
          </a:p>
        </p:txBody>
      </p:sp>
    </p:spTree>
    <p:extLst>
      <p:ext uri="{BB962C8B-B14F-4D97-AF65-F5344CB8AC3E}">
        <p14:creationId xmlns:p14="http://schemas.microsoft.com/office/powerpoint/2010/main" val="654455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EF271AC-AC2D-5091-5478-04F750E2418C}"/>
              </a:ext>
            </a:extLst>
          </p:cNvPr>
          <p:cNvSpPr>
            <a:spLocks noGrp="1"/>
          </p:cNvSpPr>
          <p:nvPr>
            <p:ph type="body" sz="quarter" idx="11"/>
          </p:nvPr>
        </p:nvSpPr>
        <p:spPr/>
        <p:txBody>
          <a:bodyPr/>
          <a:lstStyle/>
          <a:p>
            <a:r>
              <a:rPr lang="en-US" dirty="0"/>
              <a:t>Drought Technical Assistance Program</a:t>
            </a:r>
          </a:p>
          <a:p>
            <a:endParaRPr lang="en-US" dirty="0"/>
          </a:p>
        </p:txBody>
      </p:sp>
      <p:sp>
        <p:nvSpPr>
          <p:cNvPr id="8" name="Footer Placeholder 1">
            <a:extLst>
              <a:ext uri="{FF2B5EF4-FFF2-40B4-BE49-F238E27FC236}">
                <a16:creationId xmlns:a16="http://schemas.microsoft.com/office/drawing/2014/main" id="{34264E2A-1CF5-5FFE-5E69-26B3EABB40A8}"/>
              </a:ext>
            </a:extLst>
          </p:cNvPr>
          <p:cNvSpPr>
            <a:spLocks noGrp="1"/>
          </p:cNvSpPr>
          <p:nvPr>
            <p:ph type="ftr" sz="quarter" idx="15"/>
          </p:nvPr>
        </p:nvSpPr>
        <p:spPr/>
        <p:txBody>
          <a:bodyPr/>
          <a:lstStyle/>
          <a:p>
            <a:r>
              <a:rPr lang="en-US" dirty="0">
                <a:solidFill>
                  <a:schemeClr val="tx1"/>
                </a:solidFill>
              </a:rPr>
              <a:t>Placer</a:t>
            </a:r>
            <a:r>
              <a:rPr lang="en-US" dirty="0"/>
              <a:t> county DRP</a:t>
            </a:r>
          </a:p>
        </p:txBody>
      </p:sp>
      <p:sp>
        <p:nvSpPr>
          <p:cNvPr id="5" name="Slide Number Placeholder 4">
            <a:extLst>
              <a:ext uri="{FF2B5EF4-FFF2-40B4-BE49-F238E27FC236}">
                <a16:creationId xmlns:a16="http://schemas.microsoft.com/office/drawing/2014/main" id="{1E610B17-DD41-2252-F889-DD3FCF60C86E}"/>
              </a:ext>
            </a:extLst>
          </p:cNvPr>
          <p:cNvSpPr>
            <a:spLocks noGrp="1"/>
          </p:cNvSpPr>
          <p:nvPr>
            <p:ph type="sldNum" sz="quarter" idx="16"/>
          </p:nvPr>
        </p:nvSpPr>
        <p:spPr/>
        <p:txBody>
          <a:bodyPr/>
          <a:lstStyle/>
          <a:p>
            <a:fld id="{DD01415F-5F32-4771-AE74-55868ADB41CE}" type="slidenum">
              <a:rPr lang="en-US" smtClean="0"/>
              <a:pPr/>
              <a:t>8</a:t>
            </a:fld>
            <a:endParaRPr lang="en-US"/>
          </a:p>
        </p:txBody>
      </p:sp>
      <p:graphicFrame>
        <p:nvGraphicFramePr>
          <p:cNvPr id="19" name="Diagram 18">
            <a:extLst>
              <a:ext uri="{FF2B5EF4-FFF2-40B4-BE49-F238E27FC236}">
                <a16:creationId xmlns:a16="http://schemas.microsoft.com/office/drawing/2014/main" id="{ABE4239A-BDB3-6BDF-671A-D268BAAA9777}"/>
              </a:ext>
            </a:extLst>
          </p:cNvPr>
          <p:cNvGraphicFramePr/>
          <p:nvPr>
            <p:extLst>
              <p:ext uri="{D42A27DB-BD31-4B8C-83A1-F6EECF244321}">
                <p14:modId xmlns:p14="http://schemas.microsoft.com/office/powerpoint/2010/main" val="3265312013"/>
              </p:ext>
            </p:extLst>
          </p:nvPr>
        </p:nvGraphicFramePr>
        <p:xfrm>
          <a:off x="1066800" y="2581275"/>
          <a:ext cx="10868297" cy="4138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Arrow: Down 19">
            <a:extLst>
              <a:ext uri="{FF2B5EF4-FFF2-40B4-BE49-F238E27FC236}">
                <a16:creationId xmlns:a16="http://schemas.microsoft.com/office/drawing/2014/main" id="{67F94CCA-D88C-57E1-84D2-C5411B8E3BBD}"/>
              </a:ext>
            </a:extLst>
          </p:cNvPr>
          <p:cNvSpPr/>
          <p:nvPr/>
        </p:nvSpPr>
        <p:spPr>
          <a:xfrm>
            <a:off x="10511463" y="3099311"/>
            <a:ext cx="193040" cy="659377"/>
          </a:xfrm>
          <a:prstGeom prst="downArrow">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1" name="TextBox 20">
            <a:extLst>
              <a:ext uri="{FF2B5EF4-FFF2-40B4-BE49-F238E27FC236}">
                <a16:creationId xmlns:a16="http://schemas.microsoft.com/office/drawing/2014/main" id="{317E2676-E57C-319F-6863-B8972FE95B63}"/>
              </a:ext>
            </a:extLst>
          </p:cNvPr>
          <p:cNvSpPr txBox="1"/>
          <p:nvPr/>
        </p:nvSpPr>
        <p:spPr>
          <a:xfrm>
            <a:off x="9908635" y="2804364"/>
            <a:ext cx="1216565" cy="307777"/>
          </a:xfrm>
          <a:prstGeom prst="rect">
            <a:avLst/>
          </a:prstGeom>
          <a:noFill/>
        </p:spPr>
        <p:txBody>
          <a:bodyPr wrap="square" rtlCol="0">
            <a:spAutoFit/>
          </a:bodyPr>
          <a:lstStyle/>
          <a:p>
            <a:pPr marR="0" lvl="0" algn="ctr" defTabSz="914400" eaLnBrk="1" fontAlgn="auto" latinLnBrk="0" hangingPunct="1">
              <a:lnSpc>
                <a:spcPct val="100000"/>
              </a:lnSpc>
              <a:spcBef>
                <a:spcPts val="0"/>
              </a:spcBef>
              <a:spcAft>
                <a:spcPts val="0"/>
              </a:spcAft>
              <a:buClrTx/>
              <a:buSzTx/>
              <a:tabLst/>
              <a:defRPr/>
            </a:pPr>
            <a:r>
              <a:rPr kumimoji="0" lang="en-US" sz="1400" b="0" i="0" u="none" strike="noStrike" kern="0" cap="none" spc="0" normalizeH="0" baseline="0" noProof="0" dirty="0">
                <a:ln>
                  <a:noFill/>
                </a:ln>
                <a:solidFill>
                  <a:schemeClr val="tx2"/>
                </a:solidFill>
                <a:effectLst/>
                <a:uLnTx/>
                <a:uFillTx/>
              </a:rPr>
              <a:t>Current Task</a:t>
            </a:r>
          </a:p>
        </p:txBody>
      </p:sp>
      <p:sp>
        <p:nvSpPr>
          <p:cNvPr id="22" name="Arrow: Right 21">
            <a:extLst>
              <a:ext uri="{FF2B5EF4-FFF2-40B4-BE49-F238E27FC236}">
                <a16:creationId xmlns:a16="http://schemas.microsoft.com/office/drawing/2014/main" id="{8D0CF9E9-DCD4-7813-AA8E-32644A0B51AD}"/>
              </a:ext>
            </a:extLst>
          </p:cNvPr>
          <p:cNvSpPr/>
          <p:nvPr/>
        </p:nvSpPr>
        <p:spPr>
          <a:xfrm rot="5400000">
            <a:off x="10417078" y="5619753"/>
            <a:ext cx="405531" cy="216762"/>
          </a:xfrm>
          <a:prstGeom prst="rightArrow">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DAA37373-8816-E34F-A5EA-D9F635FAFC8A}"/>
              </a:ext>
            </a:extLst>
          </p:cNvPr>
          <p:cNvSpPr/>
          <p:nvPr/>
        </p:nvSpPr>
        <p:spPr>
          <a:xfrm>
            <a:off x="9715399" y="5996908"/>
            <a:ext cx="1978207" cy="727165"/>
          </a:xfrm>
          <a:prstGeom prst="roundRect">
            <a:avLst/>
          </a:prstGeom>
          <a:no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en-US" sz="1400" dirty="0">
                <a:solidFill>
                  <a:schemeClr val="tx1"/>
                </a:solidFill>
              </a:rPr>
              <a:t>Task Force continues supporting monitoring and implementation.</a:t>
            </a:r>
          </a:p>
        </p:txBody>
      </p:sp>
      <p:sp>
        <p:nvSpPr>
          <p:cNvPr id="14" name="Text Placeholder 13">
            <a:extLst>
              <a:ext uri="{FF2B5EF4-FFF2-40B4-BE49-F238E27FC236}">
                <a16:creationId xmlns:a16="http://schemas.microsoft.com/office/drawing/2014/main" id="{84DE0A3A-DCC5-7BDA-ABB1-3AA887462957}"/>
              </a:ext>
            </a:extLst>
          </p:cNvPr>
          <p:cNvSpPr>
            <a:spLocks noGrp="1"/>
          </p:cNvSpPr>
          <p:nvPr>
            <p:ph type="body" sz="quarter" idx="14"/>
          </p:nvPr>
        </p:nvSpPr>
        <p:spPr>
          <a:xfrm>
            <a:off x="1066800" y="2085976"/>
            <a:ext cx="6926494" cy="1222304"/>
          </a:xfrm>
        </p:spPr>
        <p:txBody>
          <a:bodyPr numCol="1"/>
          <a:lstStyle/>
          <a:p>
            <a:r>
              <a:rPr lang="en-US" sz="1800" dirty="0"/>
              <a:t>Drought Resilience Plan prepared through the Department of Water Resources (DWR) Drought Technical Assistance Program </a:t>
            </a:r>
          </a:p>
          <a:p>
            <a:r>
              <a:rPr lang="en-US" sz="1800" dirty="0"/>
              <a:t>Stantec is contracted through DWR to work directly with counties to develop a DRP</a:t>
            </a:r>
          </a:p>
          <a:p>
            <a:endParaRPr lang="en-US" sz="1800" dirty="0"/>
          </a:p>
          <a:p>
            <a:endParaRPr lang="en-US" sz="1800" dirty="0"/>
          </a:p>
        </p:txBody>
      </p:sp>
    </p:spTree>
    <p:extLst>
      <p:ext uri="{BB962C8B-B14F-4D97-AF65-F5344CB8AC3E}">
        <p14:creationId xmlns:p14="http://schemas.microsoft.com/office/powerpoint/2010/main" val="34669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81AF6-329D-A1CB-92B0-55518CD3E2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0A3E215-D1B3-93B8-3AE7-D98ADB82BB87}"/>
              </a:ext>
            </a:extLst>
          </p:cNvPr>
          <p:cNvSpPr>
            <a:spLocks noGrp="1"/>
          </p:cNvSpPr>
          <p:nvPr>
            <p:ph type="body" sz="quarter" idx="11"/>
          </p:nvPr>
        </p:nvSpPr>
        <p:spPr/>
        <p:txBody>
          <a:bodyPr/>
          <a:lstStyle/>
          <a:p>
            <a:r>
              <a:rPr lang="en-US" dirty="0"/>
              <a:t>Drought Resilience Plan Outline</a:t>
            </a:r>
          </a:p>
        </p:txBody>
      </p:sp>
      <p:sp>
        <p:nvSpPr>
          <p:cNvPr id="3" name="Text Placeholder 2">
            <a:extLst>
              <a:ext uri="{FF2B5EF4-FFF2-40B4-BE49-F238E27FC236}">
                <a16:creationId xmlns:a16="http://schemas.microsoft.com/office/drawing/2014/main" id="{BDAB97EC-858F-6216-25BB-C36150817624}"/>
              </a:ext>
            </a:extLst>
          </p:cNvPr>
          <p:cNvSpPr>
            <a:spLocks noGrp="1"/>
          </p:cNvSpPr>
          <p:nvPr>
            <p:ph type="body" sz="quarter" idx="14"/>
          </p:nvPr>
        </p:nvSpPr>
        <p:spPr/>
        <p:txBody>
          <a:bodyPr numCol="1"/>
          <a:lstStyle/>
          <a:p>
            <a:r>
              <a:rPr lang="en-US" sz="2400" dirty="0"/>
              <a:t>Chapter 1: Introduction</a:t>
            </a:r>
          </a:p>
          <a:p>
            <a:r>
              <a:rPr lang="en-US" sz="2400" dirty="0"/>
              <a:t>Chapter 2: County Drought and Water Shortage Task Force</a:t>
            </a:r>
          </a:p>
          <a:p>
            <a:r>
              <a:rPr lang="en-US" sz="2400" dirty="0"/>
              <a:t>Chapter 3: Drought and Water Shortage Risk Assessment</a:t>
            </a:r>
          </a:p>
          <a:p>
            <a:r>
              <a:rPr lang="en-US" sz="2400" dirty="0"/>
              <a:t>Chapter 4: Short-Term Response Actions </a:t>
            </a:r>
          </a:p>
          <a:p>
            <a:r>
              <a:rPr lang="en-US" sz="2400" dirty="0"/>
              <a:t>Chapter 5: Long-Term Mitigation Strategy and Actions</a:t>
            </a:r>
          </a:p>
          <a:p>
            <a:r>
              <a:rPr lang="en-US" sz="2400" dirty="0"/>
              <a:t>Chapter 6: Implementation Considerations</a:t>
            </a:r>
          </a:p>
          <a:p>
            <a:r>
              <a:rPr lang="en-US" sz="2400" dirty="0"/>
              <a:t>References</a:t>
            </a:r>
          </a:p>
        </p:txBody>
      </p:sp>
      <p:sp>
        <p:nvSpPr>
          <p:cNvPr id="4" name="Footer Placeholder 3">
            <a:extLst>
              <a:ext uri="{FF2B5EF4-FFF2-40B4-BE49-F238E27FC236}">
                <a16:creationId xmlns:a16="http://schemas.microsoft.com/office/drawing/2014/main" id="{B4D5AE08-895D-6DC4-A0E4-C7825F3ADDE5}"/>
              </a:ext>
            </a:extLst>
          </p:cNvPr>
          <p:cNvSpPr>
            <a:spLocks noGrp="1"/>
          </p:cNvSpPr>
          <p:nvPr>
            <p:ph type="ftr" sz="quarter" idx="15"/>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491473B7-1C10-B78A-4AE7-DC8E07F8EAD7}"/>
              </a:ext>
            </a:extLst>
          </p:cNvPr>
          <p:cNvSpPr>
            <a:spLocks noGrp="1"/>
          </p:cNvSpPr>
          <p:nvPr>
            <p:ph type="sldNum" sz="quarter" idx="16"/>
          </p:nvPr>
        </p:nvSpPr>
        <p:spPr/>
        <p:txBody>
          <a:bodyPr/>
          <a:lstStyle/>
          <a:p>
            <a:fld id="{DD01415F-5F32-4771-AE74-55868ADB41CE}" type="slidenum">
              <a:rPr lang="en-US" smtClean="0"/>
              <a:pPr/>
              <a:t>9</a:t>
            </a:fld>
            <a:endParaRPr lang="en-US"/>
          </a:p>
        </p:txBody>
      </p:sp>
    </p:spTree>
    <p:extLst>
      <p:ext uri="{BB962C8B-B14F-4D97-AF65-F5344CB8AC3E}">
        <p14:creationId xmlns:p14="http://schemas.microsoft.com/office/powerpoint/2010/main" val="3606109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E6DD1-8A09-97F5-6B6C-BA57E32D7A67}"/>
            </a:ext>
          </a:extLst>
        </p:cNvPr>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A9326423-B617-34E5-2926-D512ABEDA4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FC7D5A4B-10F8-E99A-699B-DF7B59565A2D}"/>
              </a:ext>
            </a:extLst>
          </p:cNvPr>
          <p:cNvSpPr>
            <a:spLocks noGrp="1"/>
          </p:cNvSpPr>
          <p:nvPr>
            <p:ph type="body" sz="quarter" idx="11"/>
          </p:nvPr>
        </p:nvSpPr>
        <p:spPr/>
        <p:txBody>
          <a:bodyPr/>
          <a:lstStyle/>
          <a:p>
            <a:r>
              <a:rPr lang="en-US" dirty="0"/>
              <a:t>Drought and Water Shortage Task Force</a:t>
            </a:r>
          </a:p>
        </p:txBody>
      </p:sp>
      <p:sp>
        <p:nvSpPr>
          <p:cNvPr id="2" name="Footer Placeholder 1">
            <a:extLst>
              <a:ext uri="{FF2B5EF4-FFF2-40B4-BE49-F238E27FC236}">
                <a16:creationId xmlns:a16="http://schemas.microsoft.com/office/drawing/2014/main" id="{BEEBE4E4-3FFF-ED2B-F18C-2C37FC8F4CCE}"/>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BD5AF209-04F8-CEF1-4E74-987C2D2BBF6B}"/>
              </a:ext>
            </a:extLst>
          </p:cNvPr>
          <p:cNvSpPr>
            <a:spLocks noGrp="1"/>
          </p:cNvSpPr>
          <p:nvPr>
            <p:ph type="sldNum" sz="quarter" idx="14"/>
          </p:nvPr>
        </p:nvSpPr>
        <p:spPr/>
        <p:txBody>
          <a:bodyPr/>
          <a:lstStyle/>
          <a:p>
            <a:fld id="{DD01415F-5F32-4771-AE74-55868ADB41CE}" type="slidenum">
              <a:rPr lang="en-US" smtClean="0"/>
              <a:pPr/>
              <a:t>10</a:t>
            </a:fld>
            <a:endParaRPr lang="en-US"/>
          </a:p>
        </p:txBody>
      </p:sp>
      <p:sp>
        <p:nvSpPr>
          <p:cNvPr id="8" name="TextBox 6">
            <a:extLst>
              <a:ext uri="{FF2B5EF4-FFF2-40B4-BE49-F238E27FC236}">
                <a16:creationId xmlns:a16="http://schemas.microsoft.com/office/drawing/2014/main" id="{FE5C33E4-5117-154F-B9A5-C9DB93C453C0}"/>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526074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03930-9F4F-1690-3CAD-04DDA4B841E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04DEDA5-A1F5-6A95-5B3E-1730B5DEF9D8}"/>
              </a:ext>
            </a:extLst>
          </p:cNvPr>
          <p:cNvSpPr>
            <a:spLocks noGrp="1"/>
          </p:cNvSpPr>
          <p:nvPr>
            <p:ph type="body" sz="quarter" idx="11"/>
          </p:nvPr>
        </p:nvSpPr>
        <p:spPr/>
        <p:txBody>
          <a:bodyPr/>
          <a:lstStyle/>
          <a:p>
            <a:r>
              <a:rPr lang="en-US" dirty="0"/>
              <a:t>Drought and Water Shortage Task Force</a:t>
            </a:r>
          </a:p>
        </p:txBody>
      </p:sp>
      <p:sp>
        <p:nvSpPr>
          <p:cNvPr id="3" name="Table Placeholder 2">
            <a:extLst>
              <a:ext uri="{FF2B5EF4-FFF2-40B4-BE49-F238E27FC236}">
                <a16:creationId xmlns:a16="http://schemas.microsoft.com/office/drawing/2014/main" id="{8546BAEF-C465-8722-9B8D-6F35B6849C75}"/>
              </a:ext>
            </a:extLst>
          </p:cNvPr>
          <p:cNvSpPr>
            <a:spLocks noGrp="1"/>
          </p:cNvSpPr>
          <p:nvPr>
            <p:ph type="tbl" sz="quarter" idx="12"/>
          </p:nvPr>
        </p:nvSpPr>
        <p:spPr/>
        <p:txBody>
          <a:bodyPr/>
          <a:lstStyle/>
          <a:p>
            <a:r>
              <a:rPr lang="en-US" sz="2000" dirty="0"/>
              <a:t>SB 552 mandates a standing Drought and Water Shortage Task Force (Task Force). Composition of the Task Force is guided by CWC Section 10609.70:</a:t>
            </a:r>
            <a:endParaRPr lang="en-US" sz="2000" dirty="0">
              <a:solidFill>
                <a:schemeClr val="tx1"/>
              </a:solidFill>
            </a:endParaRPr>
          </a:p>
          <a:p>
            <a:endParaRPr lang="en-US" dirty="0">
              <a:solidFill>
                <a:schemeClr val="tx1"/>
              </a:solidFill>
            </a:endParaRPr>
          </a:p>
          <a:p>
            <a:pPr marL="230188" indent="-230188"/>
            <a:r>
              <a:rPr lang="en-US" dirty="0">
                <a:solidFill>
                  <a:schemeClr val="tx1"/>
                </a:solidFill>
              </a:rPr>
              <a:t>(a)(1) </a:t>
            </a:r>
            <a:r>
              <a:rPr lang="en-US" dirty="0"/>
              <a:t>A county shall establish a standing county drought and water shortage task force to </a:t>
            </a:r>
            <a:r>
              <a:rPr lang="en-US" b="1" dirty="0"/>
              <a:t>facilitate drought and water shortage preparedness for state small water systems and domestic wells</a:t>
            </a:r>
            <a:r>
              <a:rPr lang="en-US" dirty="0"/>
              <a:t> within the county's jurisdiction, and shall invite representatives from the state and other local governments, including groundwater sustainability agencies, and community-based organizations, local water suppliers, and local residents, to participate in the task force.</a:t>
            </a:r>
          </a:p>
          <a:p>
            <a:pPr marL="230188" indent="-230188"/>
            <a:endParaRPr lang="en-US" dirty="0"/>
          </a:p>
          <a:p>
            <a:pPr marL="230188" indent="-230188"/>
            <a:r>
              <a:rPr lang="en-US" dirty="0">
                <a:solidFill>
                  <a:schemeClr val="tx1"/>
                </a:solidFill>
              </a:rPr>
              <a:t>(a)(2) </a:t>
            </a:r>
            <a:r>
              <a:rPr lang="en-US" dirty="0"/>
              <a:t>In lieu of the task force required by paragraph (1), a county </a:t>
            </a:r>
            <a:r>
              <a:rPr lang="en-US" b="1" dirty="0"/>
              <a:t>may establish an alternative process </a:t>
            </a:r>
            <a:r>
              <a:rPr lang="en-US" dirty="0"/>
              <a:t>that facilitates drought and water shortage preparedness for state small water systems and domestic wells within the county's jurisdiction. The alternative process shall </a:t>
            </a:r>
            <a:r>
              <a:rPr lang="en-US" b="1" dirty="0"/>
              <a:t>provide opportunities for coordinating and communicating </a:t>
            </a:r>
            <a:r>
              <a:rPr lang="en-US" dirty="0"/>
              <a:t>with the state and other local governments, community-based organizations, local water suppliers, and local residents on a regular basis and during drought or water shortage emergencies.</a:t>
            </a:r>
            <a:r>
              <a:rPr lang="en-US" dirty="0">
                <a:solidFill>
                  <a:schemeClr val="tx1"/>
                </a:solidFill>
              </a:rPr>
              <a:t> </a:t>
            </a:r>
          </a:p>
          <a:p>
            <a:endParaRPr lang="en-US" dirty="0">
              <a:solidFill>
                <a:schemeClr val="tx1"/>
              </a:solidFill>
            </a:endParaRPr>
          </a:p>
          <a:p>
            <a:pPr marL="285750" indent="-285750"/>
            <a:endParaRPr lang="en-US" dirty="0">
              <a:solidFill>
                <a:schemeClr val="tx1"/>
              </a:solidFill>
            </a:endParaRPr>
          </a:p>
          <a:p>
            <a:pPr marL="285750" indent="-285750">
              <a:buFont typeface="Arial" panose="020B0604020202020204" pitchFamily="34" charset="0"/>
              <a:buChar char="•"/>
            </a:pPr>
            <a:endParaRPr lang="en-US" i="1" dirty="0">
              <a:solidFill>
                <a:schemeClr val="tx1"/>
              </a:solidFill>
            </a:endParaRPr>
          </a:p>
        </p:txBody>
      </p:sp>
      <p:sp>
        <p:nvSpPr>
          <p:cNvPr id="4" name="Footer Placeholder 3">
            <a:extLst>
              <a:ext uri="{FF2B5EF4-FFF2-40B4-BE49-F238E27FC236}">
                <a16:creationId xmlns:a16="http://schemas.microsoft.com/office/drawing/2014/main" id="{C13F0636-7BC6-6EC1-FA89-85A7115113F8}"/>
              </a:ext>
            </a:extLst>
          </p:cNvPr>
          <p:cNvSpPr>
            <a:spLocks noGrp="1"/>
          </p:cNvSpPr>
          <p:nvPr>
            <p:ph type="ftr" sz="quarter" idx="13"/>
          </p:nvPr>
        </p:nvSpPr>
        <p:spPr/>
        <p:txBody>
          <a:bodyPr/>
          <a:lstStyle/>
          <a:p>
            <a:r>
              <a:rPr lang="en-US"/>
              <a:t>Placer County DRP</a:t>
            </a:r>
          </a:p>
        </p:txBody>
      </p:sp>
      <p:sp>
        <p:nvSpPr>
          <p:cNvPr id="5" name="Slide Number Placeholder 4">
            <a:extLst>
              <a:ext uri="{FF2B5EF4-FFF2-40B4-BE49-F238E27FC236}">
                <a16:creationId xmlns:a16="http://schemas.microsoft.com/office/drawing/2014/main" id="{3E3100A8-C142-000B-F68C-C58BE3B2AEA0}"/>
              </a:ext>
            </a:extLst>
          </p:cNvPr>
          <p:cNvSpPr>
            <a:spLocks noGrp="1"/>
          </p:cNvSpPr>
          <p:nvPr>
            <p:ph type="sldNum" sz="quarter" idx="14"/>
          </p:nvPr>
        </p:nvSpPr>
        <p:spPr/>
        <p:txBody>
          <a:bodyPr/>
          <a:lstStyle/>
          <a:p>
            <a:fld id="{DD01415F-5F32-4771-AE74-55868ADB41CE}" type="slidenum">
              <a:rPr lang="en-US" smtClean="0"/>
              <a:pPr/>
              <a:t>11</a:t>
            </a:fld>
            <a:endParaRPr lang="en-US"/>
          </a:p>
        </p:txBody>
      </p:sp>
    </p:spTree>
    <p:extLst>
      <p:ext uri="{BB962C8B-B14F-4D97-AF65-F5344CB8AC3E}">
        <p14:creationId xmlns:p14="http://schemas.microsoft.com/office/powerpoint/2010/main" val="2170514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B38493-47E0-E0FD-E8C3-96B7059B23D7}"/>
              </a:ext>
            </a:extLst>
          </p:cNvPr>
          <p:cNvSpPr>
            <a:spLocks noGrp="1"/>
          </p:cNvSpPr>
          <p:nvPr>
            <p:ph type="body" sz="quarter" idx="11"/>
          </p:nvPr>
        </p:nvSpPr>
        <p:spPr/>
        <p:txBody>
          <a:bodyPr/>
          <a:lstStyle/>
          <a:p>
            <a:r>
              <a:rPr lang="en-US" dirty="0"/>
              <a:t>Placer County Task Force</a:t>
            </a:r>
          </a:p>
        </p:txBody>
      </p:sp>
      <p:sp>
        <p:nvSpPr>
          <p:cNvPr id="3" name="Text Placeholder 2">
            <a:extLst>
              <a:ext uri="{FF2B5EF4-FFF2-40B4-BE49-F238E27FC236}">
                <a16:creationId xmlns:a16="http://schemas.microsoft.com/office/drawing/2014/main" id="{EE52CA3A-9238-D970-AE55-BF6433D3828C}"/>
              </a:ext>
            </a:extLst>
          </p:cNvPr>
          <p:cNvSpPr>
            <a:spLocks noGrp="1"/>
          </p:cNvSpPr>
          <p:nvPr>
            <p:ph type="body" sz="quarter" idx="14"/>
          </p:nvPr>
        </p:nvSpPr>
        <p:spPr>
          <a:xfrm>
            <a:off x="1066800" y="2085975"/>
            <a:ext cx="4131018" cy="4314825"/>
          </a:xfrm>
        </p:spPr>
        <p:txBody>
          <a:bodyPr numCol="1"/>
          <a:lstStyle/>
          <a:p>
            <a:r>
              <a:rPr lang="en-US" sz="2000" dirty="0"/>
              <a:t>Comprised of County departments with a nexus to SSWSs and domestic wells</a:t>
            </a:r>
          </a:p>
          <a:p>
            <a:r>
              <a:rPr lang="en-US" sz="2000" dirty="0"/>
              <a:t>Meets at least annually to review domestic well and SSWS water supply conditions</a:t>
            </a:r>
          </a:p>
          <a:p>
            <a:r>
              <a:rPr lang="en-US" sz="2000" dirty="0"/>
              <a:t>Authorized body that makes recommendations to the Board of Supervisors</a:t>
            </a:r>
          </a:p>
          <a:p>
            <a:endParaRPr lang="en-US" sz="2000" dirty="0"/>
          </a:p>
        </p:txBody>
      </p:sp>
      <p:sp>
        <p:nvSpPr>
          <p:cNvPr id="4" name="Footer Placeholder 3">
            <a:extLst>
              <a:ext uri="{FF2B5EF4-FFF2-40B4-BE49-F238E27FC236}">
                <a16:creationId xmlns:a16="http://schemas.microsoft.com/office/drawing/2014/main" id="{04C5CC26-8D4D-6560-DC3F-9DB964D5E3DA}"/>
              </a:ext>
            </a:extLst>
          </p:cNvPr>
          <p:cNvSpPr>
            <a:spLocks noGrp="1"/>
          </p:cNvSpPr>
          <p:nvPr>
            <p:ph type="ftr" sz="quarter" idx="15"/>
          </p:nvPr>
        </p:nvSpPr>
        <p:spPr/>
        <p:txBody>
          <a:bodyPr/>
          <a:lstStyle/>
          <a:p>
            <a:r>
              <a:rPr lang="en-US"/>
              <a:t>Placer county DRP</a:t>
            </a:r>
            <a:endParaRPr lang="en-US" dirty="0"/>
          </a:p>
        </p:txBody>
      </p:sp>
      <p:sp>
        <p:nvSpPr>
          <p:cNvPr id="5" name="Slide Number Placeholder 4">
            <a:extLst>
              <a:ext uri="{FF2B5EF4-FFF2-40B4-BE49-F238E27FC236}">
                <a16:creationId xmlns:a16="http://schemas.microsoft.com/office/drawing/2014/main" id="{781F8844-9F6D-ED35-308F-0B3FF67D2845}"/>
              </a:ext>
            </a:extLst>
          </p:cNvPr>
          <p:cNvSpPr>
            <a:spLocks noGrp="1"/>
          </p:cNvSpPr>
          <p:nvPr>
            <p:ph type="sldNum" sz="quarter" idx="16"/>
          </p:nvPr>
        </p:nvSpPr>
        <p:spPr/>
        <p:txBody>
          <a:bodyPr/>
          <a:lstStyle/>
          <a:p>
            <a:fld id="{DD01415F-5F32-4771-AE74-55868ADB41CE}" type="slidenum">
              <a:rPr lang="en-US" smtClean="0"/>
              <a:pPr/>
              <a:t>12</a:t>
            </a:fld>
            <a:endParaRPr lang="en-US"/>
          </a:p>
        </p:txBody>
      </p:sp>
      <p:graphicFrame>
        <p:nvGraphicFramePr>
          <p:cNvPr id="6" name="Table 5">
            <a:extLst>
              <a:ext uri="{FF2B5EF4-FFF2-40B4-BE49-F238E27FC236}">
                <a16:creationId xmlns:a16="http://schemas.microsoft.com/office/drawing/2014/main" id="{EC675912-0960-E42D-1571-EA2EED628364}"/>
              </a:ext>
            </a:extLst>
          </p:cNvPr>
          <p:cNvGraphicFramePr>
            <a:graphicFrameLocks noGrp="1"/>
          </p:cNvGraphicFramePr>
          <p:nvPr>
            <p:extLst>
              <p:ext uri="{D42A27DB-BD31-4B8C-83A1-F6EECF244321}">
                <p14:modId xmlns:p14="http://schemas.microsoft.com/office/powerpoint/2010/main" val="2851316469"/>
              </p:ext>
            </p:extLst>
          </p:nvPr>
        </p:nvGraphicFramePr>
        <p:xfrm>
          <a:off x="5774077" y="2435293"/>
          <a:ext cx="4585698" cy="3089395"/>
        </p:xfrm>
        <a:graphic>
          <a:graphicData uri="http://schemas.openxmlformats.org/drawingml/2006/table">
            <a:tbl>
              <a:tblPr>
                <a:tableStyleId>{6E25E649-3F16-4E02-A733-19D2CDBF48F0}</a:tableStyleId>
              </a:tblPr>
              <a:tblGrid>
                <a:gridCol w="4585698">
                  <a:extLst>
                    <a:ext uri="{9D8B030D-6E8A-4147-A177-3AD203B41FA5}">
                      <a16:colId xmlns:a16="http://schemas.microsoft.com/office/drawing/2014/main" val="2330251385"/>
                    </a:ext>
                  </a:extLst>
                </a:gridCol>
              </a:tblGrid>
              <a:tr h="432955">
                <a:tc>
                  <a:txBody>
                    <a:bodyPr/>
                    <a:lstStyle/>
                    <a:p>
                      <a:r>
                        <a:rPr lang="en-US" dirty="0"/>
                        <a:t>Office of Emergency Services</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1084979"/>
                  </a:ext>
                </a:extLst>
              </a:tr>
              <a:tr h="432955">
                <a:tc>
                  <a:txBody>
                    <a:bodyPr/>
                    <a:lstStyle/>
                    <a:p>
                      <a:r>
                        <a:rPr lang="en-US" dirty="0"/>
                        <a:t>Department of Public Works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3600713"/>
                  </a:ext>
                </a:extLst>
              </a:tr>
              <a:tr h="432955">
                <a:tc>
                  <a:txBody>
                    <a:bodyPr/>
                    <a:lstStyle/>
                    <a:p>
                      <a:r>
                        <a:rPr lang="en-US" dirty="0"/>
                        <a:t>Division of Environmental Health</a:t>
                      </a:r>
                    </a:p>
                  </a:txBody>
                  <a:tcPr anchor="ct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344999"/>
                  </a:ext>
                </a:extLst>
              </a:tr>
              <a:tr h="4329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Department of Agriculture Parks and Natural Resources</a:t>
                      </a: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2912151"/>
                  </a:ext>
                </a:extLst>
              </a:tr>
              <a:tr h="432955">
                <a:tc>
                  <a:txBody>
                    <a:bodyPr/>
                    <a:lstStyle/>
                    <a:p>
                      <a:r>
                        <a:rPr lang="en-US" dirty="0"/>
                        <a:t>Department of Public Works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622005"/>
                  </a:ext>
                </a:extLst>
              </a:tr>
              <a:tr h="432955">
                <a:tc>
                  <a:txBody>
                    <a:bodyPr/>
                    <a:lstStyle/>
                    <a:p>
                      <a:r>
                        <a:rPr lang="en-US" dirty="0"/>
                        <a:t>County Executive Office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9192373"/>
                  </a:ext>
                </a:extLst>
              </a:tr>
              <a:tr h="491665">
                <a:tc>
                  <a:txBody>
                    <a:bodyPr/>
                    <a:lstStyle/>
                    <a:p>
                      <a:r>
                        <a:rPr lang="en-US" dirty="0"/>
                        <a:t>Placer County Fire Department</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5153446"/>
                  </a:ext>
                </a:extLst>
              </a:tr>
            </a:tbl>
          </a:graphicData>
        </a:graphic>
      </p:graphicFrame>
      <p:sp>
        <p:nvSpPr>
          <p:cNvPr id="7" name="TextBox 6">
            <a:extLst>
              <a:ext uri="{FF2B5EF4-FFF2-40B4-BE49-F238E27FC236}">
                <a16:creationId xmlns:a16="http://schemas.microsoft.com/office/drawing/2014/main" id="{030042CB-4245-269F-AE99-0C454F3868A6}"/>
              </a:ext>
            </a:extLst>
          </p:cNvPr>
          <p:cNvSpPr txBox="1"/>
          <p:nvPr/>
        </p:nvSpPr>
        <p:spPr>
          <a:xfrm>
            <a:off x="5774077" y="2025718"/>
            <a:ext cx="2669569" cy="369332"/>
          </a:xfrm>
          <a:prstGeom prst="rect">
            <a:avLst/>
          </a:prstGeom>
          <a:noFill/>
        </p:spPr>
        <p:txBody>
          <a:bodyPr wrap="square" rtlCol="0">
            <a:spAutoFit/>
          </a:bodyPr>
          <a:lstStyle/>
          <a:p>
            <a:r>
              <a:rPr lang="en-US" b="1" dirty="0"/>
              <a:t>Task Force Members</a:t>
            </a:r>
          </a:p>
        </p:txBody>
      </p:sp>
      <p:sp>
        <p:nvSpPr>
          <p:cNvPr id="8" name="Right Brace 7">
            <a:extLst>
              <a:ext uri="{FF2B5EF4-FFF2-40B4-BE49-F238E27FC236}">
                <a16:creationId xmlns:a16="http://schemas.microsoft.com/office/drawing/2014/main" id="{ECEF2F5A-42D9-21A6-67E3-8802FFFE13F7}"/>
              </a:ext>
            </a:extLst>
          </p:cNvPr>
          <p:cNvSpPr/>
          <p:nvPr/>
        </p:nvSpPr>
        <p:spPr>
          <a:xfrm>
            <a:off x="10421419" y="2425872"/>
            <a:ext cx="304798" cy="127282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7E16FB2D-EBCF-443F-7D51-3A0B0FD18C28}"/>
              </a:ext>
            </a:extLst>
          </p:cNvPr>
          <p:cNvSpPr txBox="1"/>
          <p:nvPr/>
        </p:nvSpPr>
        <p:spPr>
          <a:xfrm>
            <a:off x="10726217" y="2692950"/>
            <a:ext cx="1202982" cy="738664"/>
          </a:xfrm>
          <a:prstGeom prst="rect">
            <a:avLst/>
          </a:prstGeom>
          <a:noFill/>
        </p:spPr>
        <p:txBody>
          <a:bodyPr wrap="square" rtlCol="0">
            <a:spAutoFit/>
          </a:bodyPr>
          <a:lstStyle/>
          <a:p>
            <a:r>
              <a:rPr lang="en-US" sz="1400" dirty="0"/>
              <a:t>Project Coordination Team*</a:t>
            </a:r>
          </a:p>
        </p:txBody>
      </p:sp>
      <p:sp>
        <p:nvSpPr>
          <p:cNvPr id="10" name="TextBox 9">
            <a:extLst>
              <a:ext uri="{FF2B5EF4-FFF2-40B4-BE49-F238E27FC236}">
                <a16:creationId xmlns:a16="http://schemas.microsoft.com/office/drawing/2014/main" id="{D451E70A-EB63-BA25-D7C8-0A801BDAE29C}"/>
              </a:ext>
            </a:extLst>
          </p:cNvPr>
          <p:cNvSpPr txBox="1"/>
          <p:nvPr/>
        </p:nvSpPr>
        <p:spPr>
          <a:xfrm>
            <a:off x="5774077" y="6131008"/>
            <a:ext cx="4731252" cy="523220"/>
          </a:xfrm>
          <a:prstGeom prst="rect">
            <a:avLst/>
          </a:prstGeom>
          <a:noFill/>
        </p:spPr>
        <p:txBody>
          <a:bodyPr wrap="square" rtlCol="0">
            <a:spAutoFit/>
          </a:bodyPr>
          <a:lstStyle/>
          <a:p>
            <a:r>
              <a:rPr lang="en-US" sz="1400" dirty="0"/>
              <a:t>*The Project Coordination Team developed the DRP and are the primary entities responsible for implementation </a:t>
            </a:r>
          </a:p>
        </p:txBody>
      </p:sp>
    </p:spTree>
    <p:extLst>
      <p:ext uri="{BB962C8B-B14F-4D97-AF65-F5344CB8AC3E}">
        <p14:creationId xmlns:p14="http://schemas.microsoft.com/office/powerpoint/2010/main" val="281307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B028017-577C-46C4-FFEB-30F1EA9FC03F}"/>
              </a:ext>
            </a:extLst>
          </p:cNvPr>
          <p:cNvSpPr>
            <a:spLocks noGrp="1"/>
          </p:cNvSpPr>
          <p:nvPr>
            <p:ph type="ftr" sz="quarter" idx="15"/>
          </p:nvPr>
        </p:nvSpPr>
        <p:spPr/>
        <p:txBody>
          <a:bodyPr/>
          <a:lstStyle/>
          <a:p>
            <a:r>
              <a:rPr lang="en-US" dirty="0">
                <a:solidFill>
                  <a:schemeClr val="tx1"/>
                </a:solidFill>
              </a:rPr>
              <a:t>Placer</a:t>
            </a:r>
            <a:r>
              <a:rPr lang="en-US" dirty="0"/>
              <a:t> County DRP</a:t>
            </a:r>
          </a:p>
        </p:txBody>
      </p:sp>
      <p:sp>
        <p:nvSpPr>
          <p:cNvPr id="5" name="Slide Number Placeholder 4">
            <a:extLst>
              <a:ext uri="{FF2B5EF4-FFF2-40B4-BE49-F238E27FC236}">
                <a16:creationId xmlns:a16="http://schemas.microsoft.com/office/drawing/2014/main" id="{E390532F-D806-6E5C-35F1-5F4B410DB2C6}"/>
              </a:ext>
            </a:extLst>
          </p:cNvPr>
          <p:cNvSpPr>
            <a:spLocks noGrp="1"/>
          </p:cNvSpPr>
          <p:nvPr>
            <p:ph type="sldNum" sz="quarter" idx="16"/>
          </p:nvPr>
        </p:nvSpPr>
        <p:spPr/>
        <p:txBody>
          <a:bodyPr/>
          <a:lstStyle/>
          <a:p>
            <a:fld id="{DD01415F-5F32-4771-AE74-55868ADB41CE}" type="slidenum">
              <a:rPr lang="en-US" smtClean="0"/>
              <a:pPr/>
              <a:t>13</a:t>
            </a:fld>
            <a:endParaRPr lang="en-US"/>
          </a:p>
        </p:txBody>
      </p:sp>
      <p:graphicFrame>
        <p:nvGraphicFramePr>
          <p:cNvPr id="6" name="Diagram 5">
            <a:extLst>
              <a:ext uri="{FF2B5EF4-FFF2-40B4-BE49-F238E27FC236}">
                <a16:creationId xmlns:a16="http://schemas.microsoft.com/office/drawing/2014/main" id="{9139D5BF-F9D1-535B-E167-DCB8B4976F93}"/>
              </a:ext>
            </a:extLst>
          </p:cNvPr>
          <p:cNvGraphicFramePr/>
          <p:nvPr>
            <p:extLst>
              <p:ext uri="{D42A27DB-BD31-4B8C-83A1-F6EECF244321}">
                <p14:modId xmlns:p14="http://schemas.microsoft.com/office/powerpoint/2010/main" val="3146940373"/>
              </p:ext>
            </p:extLst>
          </p:nvPr>
        </p:nvGraphicFramePr>
        <p:xfrm>
          <a:off x="879066" y="2628345"/>
          <a:ext cx="10709752" cy="1828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1">
            <a:extLst>
              <a:ext uri="{FF2B5EF4-FFF2-40B4-BE49-F238E27FC236}">
                <a16:creationId xmlns:a16="http://schemas.microsoft.com/office/drawing/2014/main" id="{840EBA2E-224C-817F-F263-6FB43AD3D351}"/>
              </a:ext>
            </a:extLst>
          </p:cNvPr>
          <p:cNvSpPr txBox="1">
            <a:spLocks/>
          </p:cNvSpPr>
          <p:nvPr/>
        </p:nvSpPr>
        <p:spPr>
          <a:xfrm>
            <a:off x="879066" y="845392"/>
            <a:ext cx="9217688" cy="1056279"/>
          </a:xfrm>
          <a:prstGeom prst="rect">
            <a:avLst/>
          </a:prstGeom>
        </p:spPr>
        <p:txBody>
          <a:bodyPr vert="horz" lIns="0" tIns="0" rIns="0" bIns="0" rtlCol="0">
            <a:noAutofit/>
          </a:bodyPr>
          <a:lstStyle>
            <a:lvl1pPr indent="0" defTabSz="685800">
              <a:spcBef>
                <a:spcPts val="0"/>
              </a:spcBef>
              <a:buFontTx/>
              <a:buNone/>
              <a:defRPr sz="3600" b="1">
                <a:solidFill>
                  <a:srgbClr val="222222"/>
                </a:solidFill>
                <a:latin typeface="+mj-lt"/>
              </a:defRPr>
            </a:lvl1pPr>
            <a:lvl2pPr marL="557213" indent="-214313" defTabSz="685800">
              <a:spcBef>
                <a:spcPct val="20000"/>
              </a:spcBef>
              <a:buFont typeface="Arial" panose="020B0604020202020204" pitchFamily="34" charset="0"/>
              <a:buChar char="•"/>
              <a:defRPr sz="1600" b="1">
                <a:solidFill>
                  <a:srgbClr val="222222"/>
                </a:solidFill>
                <a:latin typeface="+mj-lt"/>
              </a:defRPr>
            </a:lvl2pPr>
            <a:lvl3pPr marL="857250" indent="-171450" defTabSz="685800">
              <a:spcBef>
                <a:spcPct val="20000"/>
              </a:spcBef>
              <a:buFont typeface="Arial" panose="020B0604020202020204" pitchFamily="34" charset="0"/>
              <a:buChar char="•"/>
              <a:defRPr sz="1400" b="1">
                <a:solidFill>
                  <a:srgbClr val="222222"/>
                </a:solidFill>
                <a:latin typeface="+mj-lt"/>
              </a:defRPr>
            </a:lvl3pPr>
            <a:lvl4pPr marL="1200150" indent="-171450" defTabSz="685800">
              <a:spcBef>
                <a:spcPct val="20000"/>
              </a:spcBef>
              <a:buFont typeface="Arial" panose="020B0604020202020204" pitchFamily="34" charset="0"/>
              <a:buChar char="–"/>
              <a:defRPr sz="1500" b="1">
                <a:latin typeface="+mj-lt"/>
              </a:defRPr>
            </a:lvl4pPr>
            <a:lvl5pPr marL="1543050" indent="-171450" defTabSz="685800">
              <a:spcBef>
                <a:spcPct val="20000"/>
              </a:spcBef>
              <a:buFont typeface="Arial" panose="020B0604020202020204" pitchFamily="34" charset="0"/>
              <a:buChar char="»"/>
              <a:defRPr sz="1500" b="1">
                <a:latin typeface="+mj-lt"/>
              </a:defRPr>
            </a:lvl5pPr>
            <a:lvl6pPr marL="1885950" indent="-171450" defTabSz="685800">
              <a:spcBef>
                <a:spcPct val="20000"/>
              </a:spcBef>
              <a:buFont typeface="Arial" panose="020B0604020202020204" pitchFamily="34" charset="0"/>
              <a:buChar char="•"/>
              <a:defRPr sz="1500"/>
            </a:lvl6pPr>
            <a:lvl7pPr marL="2228850" indent="-171450" defTabSz="685800">
              <a:spcBef>
                <a:spcPct val="20000"/>
              </a:spcBef>
              <a:buFont typeface="Arial" panose="020B0604020202020204" pitchFamily="34" charset="0"/>
              <a:buChar char="•"/>
              <a:defRPr sz="1500"/>
            </a:lvl7pPr>
            <a:lvl8pPr marL="2571750" indent="-171450" defTabSz="685800">
              <a:spcBef>
                <a:spcPct val="20000"/>
              </a:spcBef>
              <a:buFont typeface="Arial" panose="020B0604020202020204" pitchFamily="34" charset="0"/>
              <a:buChar char="•"/>
              <a:defRPr sz="1500"/>
            </a:lvl8pPr>
            <a:lvl9pPr marL="2914650" indent="-171450" defTabSz="685800">
              <a:spcBef>
                <a:spcPct val="20000"/>
              </a:spcBef>
              <a:buFont typeface="Arial" panose="020B0604020202020204" pitchFamily="34" charset="0"/>
              <a:buChar char="•"/>
              <a:defRPr sz="1500"/>
            </a:lvl9pPr>
          </a:lstStyle>
          <a:p>
            <a:r>
              <a:rPr lang="en-US"/>
              <a:t>Drought and Water Shortage Task Force</a:t>
            </a:r>
          </a:p>
          <a:p>
            <a:r>
              <a:rPr lang="en-US"/>
              <a:t>Responsibilities</a:t>
            </a:r>
          </a:p>
        </p:txBody>
      </p:sp>
      <p:sp>
        <p:nvSpPr>
          <p:cNvPr id="9" name="Hexagon 8">
            <a:extLst>
              <a:ext uri="{FF2B5EF4-FFF2-40B4-BE49-F238E27FC236}">
                <a16:creationId xmlns:a16="http://schemas.microsoft.com/office/drawing/2014/main" id="{45787109-75C7-271E-7D5B-8D4CEC34F0EA}"/>
              </a:ext>
            </a:extLst>
          </p:cNvPr>
          <p:cNvSpPr>
            <a:spLocks noChangeAspect="1"/>
          </p:cNvSpPr>
          <p:nvPr/>
        </p:nvSpPr>
        <p:spPr>
          <a:xfrm>
            <a:off x="4112111" y="4517689"/>
            <a:ext cx="1371600" cy="1158290"/>
          </a:xfrm>
          <a:prstGeom prst="hexagon">
            <a:avLst/>
          </a:prstGeom>
          <a:solidFill>
            <a:schemeClr val="bg2"/>
          </a:solidFill>
          <a:ln>
            <a:solidFill>
              <a:srgbClr val="00174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0" name="Hexagon 9">
            <a:extLst>
              <a:ext uri="{FF2B5EF4-FFF2-40B4-BE49-F238E27FC236}">
                <a16:creationId xmlns:a16="http://schemas.microsoft.com/office/drawing/2014/main" id="{7E90A9A1-DA0D-9B5B-E568-D3BC833CF574}"/>
              </a:ext>
            </a:extLst>
          </p:cNvPr>
          <p:cNvSpPr>
            <a:spLocks noChangeAspect="1"/>
          </p:cNvSpPr>
          <p:nvPr/>
        </p:nvSpPr>
        <p:spPr>
          <a:xfrm>
            <a:off x="1248549" y="4517689"/>
            <a:ext cx="1371600" cy="1158290"/>
          </a:xfrm>
          <a:prstGeom prst="hexagon">
            <a:avLst/>
          </a:prstGeom>
          <a:solidFill>
            <a:schemeClr val="bg2"/>
          </a:solidFill>
          <a:ln>
            <a:solidFill>
              <a:srgbClr val="00174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1" name="Hexagon 10">
            <a:extLst>
              <a:ext uri="{FF2B5EF4-FFF2-40B4-BE49-F238E27FC236}">
                <a16:creationId xmlns:a16="http://schemas.microsoft.com/office/drawing/2014/main" id="{7392A12C-C941-3C5A-E665-ACE1582573BD}"/>
              </a:ext>
            </a:extLst>
          </p:cNvPr>
          <p:cNvSpPr>
            <a:spLocks noChangeAspect="1"/>
          </p:cNvSpPr>
          <p:nvPr/>
        </p:nvSpPr>
        <p:spPr>
          <a:xfrm>
            <a:off x="10029051" y="4517689"/>
            <a:ext cx="1371600" cy="1158291"/>
          </a:xfrm>
          <a:prstGeom prst="hexagon">
            <a:avLst/>
          </a:prstGeom>
          <a:solidFill>
            <a:schemeClr val="bg2"/>
          </a:solidFill>
          <a:ln>
            <a:solidFill>
              <a:srgbClr val="00174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2" name="Hexagon 11">
            <a:extLst>
              <a:ext uri="{FF2B5EF4-FFF2-40B4-BE49-F238E27FC236}">
                <a16:creationId xmlns:a16="http://schemas.microsoft.com/office/drawing/2014/main" id="{5C5944EE-B3C5-8624-EB19-F9C56E246E0F}"/>
              </a:ext>
            </a:extLst>
          </p:cNvPr>
          <p:cNvSpPr>
            <a:spLocks noChangeAspect="1"/>
          </p:cNvSpPr>
          <p:nvPr/>
        </p:nvSpPr>
        <p:spPr>
          <a:xfrm>
            <a:off x="6975673" y="4517689"/>
            <a:ext cx="1371600" cy="1158291"/>
          </a:xfrm>
          <a:prstGeom prst="hexagon">
            <a:avLst/>
          </a:prstGeom>
          <a:solidFill>
            <a:schemeClr val="bg2"/>
          </a:solidFill>
          <a:ln>
            <a:solidFill>
              <a:srgbClr val="00174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pic>
        <p:nvPicPr>
          <p:cNvPr id="13" name="Graphic 12" descr="Research with solid fill">
            <a:extLst>
              <a:ext uri="{FF2B5EF4-FFF2-40B4-BE49-F238E27FC236}">
                <a16:creationId xmlns:a16="http://schemas.microsoft.com/office/drawing/2014/main" id="{44C41D76-2719-019C-3593-7C4E1834C5C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77149" y="4639634"/>
            <a:ext cx="914400" cy="914400"/>
          </a:xfrm>
          <a:prstGeom prst="rect">
            <a:avLst/>
          </a:prstGeom>
        </p:spPr>
      </p:pic>
      <p:pic>
        <p:nvPicPr>
          <p:cNvPr id="15" name="Graphic 14" descr="Checklist with solid fill">
            <a:extLst>
              <a:ext uri="{FF2B5EF4-FFF2-40B4-BE49-F238E27FC236}">
                <a16:creationId xmlns:a16="http://schemas.microsoft.com/office/drawing/2014/main" id="{1803CBED-7179-D22E-57C0-1FA3C781BB4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257651" y="4639634"/>
            <a:ext cx="914400" cy="914400"/>
          </a:xfrm>
          <a:prstGeom prst="rect">
            <a:avLst/>
          </a:prstGeom>
        </p:spPr>
      </p:pic>
      <p:pic>
        <p:nvPicPr>
          <p:cNvPr id="16" name="Graphic 15" descr="Connections with solid fill">
            <a:extLst>
              <a:ext uri="{FF2B5EF4-FFF2-40B4-BE49-F238E27FC236}">
                <a16:creationId xmlns:a16="http://schemas.microsoft.com/office/drawing/2014/main" id="{0FA9B50B-E830-C17E-82B6-74455F9A89C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04273" y="4639634"/>
            <a:ext cx="914400" cy="914400"/>
          </a:xfrm>
          <a:prstGeom prst="rect">
            <a:avLst/>
          </a:prstGeom>
        </p:spPr>
      </p:pic>
      <p:pic>
        <p:nvPicPr>
          <p:cNvPr id="3" name="Graphic 2" descr="Handwashing with solid fill">
            <a:extLst>
              <a:ext uri="{FF2B5EF4-FFF2-40B4-BE49-F238E27FC236}">
                <a16:creationId xmlns:a16="http://schemas.microsoft.com/office/drawing/2014/main" id="{2313B3EC-8BED-F7E7-B70E-0C2FB17AC0F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01927" y="4639634"/>
            <a:ext cx="914400" cy="914400"/>
          </a:xfrm>
          <a:prstGeom prst="rect">
            <a:avLst/>
          </a:prstGeom>
        </p:spPr>
      </p:pic>
    </p:spTree>
    <p:extLst>
      <p:ext uri="{BB962C8B-B14F-4D97-AF65-F5344CB8AC3E}">
        <p14:creationId xmlns:p14="http://schemas.microsoft.com/office/powerpoint/2010/main" val="3299802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BB6BA-D353-D6E8-05F1-8EB5274AF93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72F55C-C830-3063-7533-B82579F426BB}"/>
              </a:ext>
            </a:extLst>
          </p:cNvPr>
          <p:cNvSpPr>
            <a:spLocks noGrp="1"/>
          </p:cNvSpPr>
          <p:nvPr>
            <p:ph type="body" sz="quarter" idx="11"/>
          </p:nvPr>
        </p:nvSpPr>
        <p:spPr/>
        <p:txBody>
          <a:bodyPr/>
          <a:lstStyle/>
          <a:p>
            <a:r>
              <a:rPr lang="en-US" dirty="0"/>
              <a:t>Coordination and Communication</a:t>
            </a:r>
          </a:p>
        </p:txBody>
      </p:sp>
      <p:sp>
        <p:nvSpPr>
          <p:cNvPr id="3" name="Text Placeholder 2">
            <a:extLst>
              <a:ext uri="{FF2B5EF4-FFF2-40B4-BE49-F238E27FC236}">
                <a16:creationId xmlns:a16="http://schemas.microsoft.com/office/drawing/2014/main" id="{EC940AAA-80A4-6F3B-1049-A3789FFBC3CE}"/>
              </a:ext>
            </a:extLst>
          </p:cNvPr>
          <p:cNvSpPr>
            <a:spLocks noGrp="1"/>
          </p:cNvSpPr>
          <p:nvPr>
            <p:ph type="body" sz="quarter" idx="14"/>
          </p:nvPr>
        </p:nvSpPr>
        <p:spPr/>
        <p:txBody>
          <a:bodyPr numCol="1"/>
          <a:lstStyle/>
          <a:p>
            <a:r>
              <a:rPr lang="en-US" sz="2000" b="1" dirty="0"/>
              <a:t>DRP </a:t>
            </a:r>
            <a:r>
              <a:rPr lang="en-US" sz="2000" b="1" dirty="0">
                <a:hlinkClick r:id="rId2"/>
              </a:rPr>
              <a:t>Website</a:t>
            </a:r>
            <a:r>
              <a:rPr lang="en-US" sz="2000" b="1" dirty="0"/>
              <a:t> </a:t>
            </a:r>
            <a:r>
              <a:rPr lang="en-US" sz="2000" dirty="0"/>
              <a:t>to distribute information to domestic well and SSWS communities such as:</a:t>
            </a:r>
          </a:p>
          <a:p>
            <a:pPr lvl="1"/>
            <a:r>
              <a:rPr lang="en-US" sz="1800" dirty="0"/>
              <a:t>DRP document, resources, county contact info</a:t>
            </a:r>
          </a:p>
          <a:p>
            <a:r>
              <a:rPr lang="en-US" sz="2000" b="1" dirty="0"/>
              <a:t>Notifications</a:t>
            </a:r>
            <a:r>
              <a:rPr lang="en-US" sz="2000" dirty="0"/>
              <a:t> via newsletter, social media, DRP website, amongst others</a:t>
            </a:r>
          </a:p>
          <a:p>
            <a:r>
              <a:rPr lang="en-US" sz="2000" b="1" dirty="0"/>
              <a:t>Communication and Engagement Activities </a:t>
            </a:r>
            <a:r>
              <a:rPr lang="en-US" sz="2000" dirty="0"/>
              <a:t>such as Board of Supervisor updates, town hall meetings, workshops, and informational presentations</a:t>
            </a:r>
          </a:p>
          <a:p>
            <a:r>
              <a:rPr lang="en-US" sz="2000" b="1" dirty="0"/>
              <a:t>Community Feedback </a:t>
            </a:r>
            <a:r>
              <a:rPr lang="en-US" sz="2000" dirty="0"/>
              <a:t>via the DRP website to solicit input </a:t>
            </a:r>
          </a:p>
          <a:p>
            <a:r>
              <a:rPr lang="en-US" sz="2000" b="1" dirty="0"/>
              <a:t>Education Campaigns </a:t>
            </a:r>
            <a:r>
              <a:rPr lang="en-US" sz="2000" dirty="0"/>
              <a:t>in partnership with other county entities and water providers and suppliers </a:t>
            </a:r>
          </a:p>
          <a:p>
            <a:endParaRPr lang="en-US" sz="2400" dirty="0"/>
          </a:p>
        </p:txBody>
      </p:sp>
      <p:sp>
        <p:nvSpPr>
          <p:cNvPr id="4" name="Footer Placeholder 3">
            <a:extLst>
              <a:ext uri="{FF2B5EF4-FFF2-40B4-BE49-F238E27FC236}">
                <a16:creationId xmlns:a16="http://schemas.microsoft.com/office/drawing/2014/main" id="{28F82E49-0ACE-2653-2099-DF6EBB275132}"/>
              </a:ext>
            </a:extLst>
          </p:cNvPr>
          <p:cNvSpPr>
            <a:spLocks noGrp="1"/>
          </p:cNvSpPr>
          <p:nvPr>
            <p:ph type="ftr" sz="quarter" idx="15"/>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75E3BDA0-5396-4988-73CB-03BA711E1FE2}"/>
              </a:ext>
            </a:extLst>
          </p:cNvPr>
          <p:cNvSpPr>
            <a:spLocks noGrp="1"/>
          </p:cNvSpPr>
          <p:nvPr>
            <p:ph type="sldNum" sz="quarter" idx="16"/>
          </p:nvPr>
        </p:nvSpPr>
        <p:spPr/>
        <p:txBody>
          <a:bodyPr/>
          <a:lstStyle/>
          <a:p>
            <a:fld id="{DD01415F-5F32-4771-AE74-55868ADB41CE}" type="slidenum">
              <a:rPr lang="en-US" smtClean="0"/>
              <a:pPr/>
              <a:t>14</a:t>
            </a:fld>
            <a:endParaRPr lang="en-US"/>
          </a:p>
        </p:txBody>
      </p:sp>
    </p:spTree>
    <p:extLst>
      <p:ext uri="{BB962C8B-B14F-4D97-AF65-F5344CB8AC3E}">
        <p14:creationId xmlns:p14="http://schemas.microsoft.com/office/powerpoint/2010/main" val="2797652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45611-DA11-A9BD-FC12-D4B2E42A31D2}"/>
            </a:ext>
          </a:extLst>
        </p:cNvPr>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AC4E50C5-F134-4AF2-6A38-607FBD8896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E23D020D-2D80-8BBD-C426-5F0573B760BF}"/>
              </a:ext>
            </a:extLst>
          </p:cNvPr>
          <p:cNvSpPr>
            <a:spLocks noGrp="1"/>
          </p:cNvSpPr>
          <p:nvPr>
            <p:ph type="body" sz="quarter" idx="11"/>
          </p:nvPr>
        </p:nvSpPr>
        <p:spPr/>
        <p:txBody>
          <a:bodyPr/>
          <a:lstStyle/>
          <a:p>
            <a:r>
              <a:rPr lang="en-US" dirty="0"/>
              <a:t>Risk Assessment</a:t>
            </a:r>
          </a:p>
        </p:txBody>
      </p:sp>
      <p:sp>
        <p:nvSpPr>
          <p:cNvPr id="2" name="Footer Placeholder 1">
            <a:extLst>
              <a:ext uri="{FF2B5EF4-FFF2-40B4-BE49-F238E27FC236}">
                <a16:creationId xmlns:a16="http://schemas.microsoft.com/office/drawing/2014/main" id="{A2D7B69F-021D-4026-ED25-6023EEDFC6B9}"/>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F8FF51A6-2959-97EF-1080-1263A1BA4AC4}"/>
              </a:ext>
            </a:extLst>
          </p:cNvPr>
          <p:cNvSpPr>
            <a:spLocks noGrp="1"/>
          </p:cNvSpPr>
          <p:nvPr>
            <p:ph type="sldNum" sz="quarter" idx="14"/>
          </p:nvPr>
        </p:nvSpPr>
        <p:spPr/>
        <p:txBody>
          <a:bodyPr/>
          <a:lstStyle/>
          <a:p>
            <a:fld id="{DD01415F-5F32-4771-AE74-55868ADB41CE}" type="slidenum">
              <a:rPr lang="en-US" smtClean="0"/>
              <a:pPr/>
              <a:t>15</a:t>
            </a:fld>
            <a:endParaRPr lang="en-US"/>
          </a:p>
        </p:txBody>
      </p:sp>
      <p:sp>
        <p:nvSpPr>
          <p:cNvPr id="8" name="TextBox 6">
            <a:extLst>
              <a:ext uri="{FF2B5EF4-FFF2-40B4-BE49-F238E27FC236}">
                <a16:creationId xmlns:a16="http://schemas.microsoft.com/office/drawing/2014/main" id="{6E4BBE86-43A9-29E0-7F27-0705953423C3}"/>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641480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56941-D229-F14B-FB3C-057E3F3474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0CA7C8D-A536-ECFB-F557-50F0BB329E01}"/>
              </a:ext>
            </a:extLst>
          </p:cNvPr>
          <p:cNvPicPr>
            <a:picLocks noChangeAspect="1"/>
          </p:cNvPicPr>
          <p:nvPr/>
        </p:nvPicPr>
        <p:blipFill>
          <a:blip r:embed="rId3"/>
          <a:stretch>
            <a:fillRect/>
          </a:stretch>
        </p:blipFill>
        <p:spPr>
          <a:xfrm>
            <a:off x="3754606" y="3305852"/>
            <a:ext cx="6779085" cy="3431285"/>
          </a:xfrm>
          <a:prstGeom prst="rect">
            <a:avLst/>
          </a:prstGeom>
        </p:spPr>
      </p:pic>
      <p:sp>
        <p:nvSpPr>
          <p:cNvPr id="2" name="Text Placeholder 1">
            <a:extLst>
              <a:ext uri="{FF2B5EF4-FFF2-40B4-BE49-F238E27FC236}">
                <a16:creationId xmlns:a16="http://schemas.microsoft.com/office/drawing/2014/main" id="{76934483-8AF1-C8D8-CDA9-B8A82484C3C8}"/>
              </a:ext>
            </a:extLst>
          </p:cNvPr>
          <p:cNvSpPr>
            <a:spLocks noGrp="1"/>
          </p:cNvSpPr>
          <p:nvPr>
            <p:ph type="body" sz="quarter" idx="11"/>
          </p:nvPr>
        </p:nvSpPr>
        <p:spPr/>
        <p:txBody>
          <a:bodyPr/>
          <a:lstStyle/>
          <a:p>
            <a:r>
              <a:rPr lang="en-US" dirty="0"/>
              <a:t>Risk Assessment Objective</a:t>
            </a:r>
          </a:p>
        </p:txBody>
      </p:sp>
      <p:sp>
        <p:nvSpPr>
          <p:cNvPr id="3" name="Text Placeholder 2">
            <a:extLst>
              <a:ext uri="{FF2B5EF4-FFF2-40B4-BE49-F238E27FC236}">
                <a16:creationId xmlns:a16="http://schemas.microsoft.com/office/drawing/2014/main" id="{39B5F2E3-3ADC-E888-3A52-1683C0CFCC6E}"/>
              </a:ext>
            </a:extLst>
          </p:cNvPr>
          <p:cNvSpPr>
            <a:spLocks noGrp="1"/>
          </p:cNvSpPr>
          <p:nvPr>
            <p:ph type="body" sz="quarter" idx="14"/>
          </p:nvPr>
        </p:nvSpPr>
        <p:spPr>
          <a:xfrm>
            <a:off x="5424447" y="1827789"/>
            <a:ext cx="2748140" cy="826788"/>
          </a:xfrm>
        </p:spPr>
        <p:txBody>
          <a:bodyPr numCol="1"/>
          <a:lstStyle/>
          <a:p>
            <a:pPr marL="342900" indent="-342900">
              <a:buFont typeface="+mj-lt"/>
              <a:buAutoNum type="arabicPeriod"/>
            </a:pPr>
            <a:r>
              <a:rPr lang="en-US" dirty="0"/>
              <a:t>Identify vulnerable SSWS and domestic wells within the county</a:t>
            </a:r>
          </a:p>
          <a:p>
            <a:pPr marL="342900" indent="-342900">
              <a:buFont typeface="+mj-lt"/>
              <a:buAutoNum type="arabicPeriod"/>
            </a:pPr>
            <a:r>
              <a:rPr lang="en-US" dirty="0"/>
              <a:t>Characterize vulnerabilities</a:t>
            </a:r>
          </a:p>
        </p:txBody>
      </p:sp>
      <p:sp>
        <p:nvSpPr>
          <p:cNvPr id="4" name="Footer Placeholder 3">
            <a:extLst>
              <a:ext uri="{FF2B5EF4-FFF2-40B4-BE49-F238E27FC236}">
                <a16:creationId xmlns:a16="http://schemas.microsoft.com/office/drawing/2014/main" id="{2F28341D-ECF9-9F2B-DF69-2CFEE2425D5A}"/>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2362E665-FC5C-C96E-8CA3-26BF19B8FD19}"/>
              </a:ext>
            </a:extLst>
          </p:cNvPr>
          <p:cNvSpPr>
            <a:spLocks noGrp="1"/>
          </p:cNvSpPr>
          <p:nvPr>
            <p:ph type="sldNum" sz="quarter" idx="16"/>
          </p:nvPr>
        </p:nvSpPr>
        <p:spPr/>
        <p:txBody>
          <a:bodyPr/>
          <a:lstStyle/>
          <a:p>
            <a:fld id="{DD01415F-5F32-4771-AE74-55868ADB41CE}" type="slidenum">
              <a:rPr lang="en-US" smtClean="0"/>
              <a:pPr/>
              <a:t>16</a:t>
            </a:fld>
            <a:endParaRPr lang="en-US"/>
          </a:p>
        </p:txBody>
      </p:sp>
      <p:sp>
        <p:nvSpPr>
          <p:cNvPr id="11" name="Oval 10">
            <a:extLst>
              <a:ext uri="{FF2B5EF4-FFF2-40B4-BE49-F238E27FC236}">
                <a16:creationId xmlns:a16="http://schemas.microsoft.com/office/drawing/2014/main" id="{AFA41C79-5177-1464-A9F6-542AC3E9F0F4}"/>
              </a:ext>
            </a:extLst>
          </p:cNvPr>
          <p:cNvSpPr/>
          <p:nvPr/>
        </p:nvSpPr>
        <p:spPr>
          <a:xfrm rot="14703117">
            <a:off x="8869222" y="3683892"/>
            <a:ext cx="1155664" cy="48961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6111CBD-FB07-6B0E-CC63-FAF030BF6062}"/>
              </a:ext>
            </a:extLst>
          </p:cNvPr>
          <p:cNvSpPr/>
          <p:nvPr/>
        </p:nvSpPr>
        <p:spPr>
          <a:xfrm rot="17333678">
            <a:off x="4245609" y="5576638"/>
            <a:ext cx="791451" cy="60001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allout: Bent Line with Accent Bar 15">
            <a:extLst>
              <a:ext uri="{FF2B5EF4-FFF2-40B4-BE49-F238E27FC236}">
                <a16:creationId xmlns:a16="http://schemas.microsoft.com/office/drawing/2014/main" id="{4487F84D-6017-DB0A-1F16-447D2129075B}"/>
              </a:ext>
            </a:extLst>
          </p:cNvPr>
          <p:cNvSpPr/>
          <p:nvPr/>
        </p:nvSpPr>
        <p:spPr>
          <a:xfrm>
            <a:off x="8399000" y="5080495"/>
            <a:ext cx="1718460" cy="860163"/>
          </a:xfrm>
          <a:prstGeom prst="accentCallout2">
            <a:avLst>
              <a:gd name="adj1" fmla="val 18750"/>
              <a:gd name="adj2" fmla="val -8333"/>
              <a:gd name="adj3" fmla="val 18750"/>
              <a:gd name="adj4" fmla="val -16667"/>
              <a:gd name="adj5" fmla="val -35682"/>
              <a:gd name="adj6" fmla="val -52321"/>
            </a:avLst>
          </a:prstGeom>
          <a:solidFill>
            <a:srgbClr val="FFFFFF">
              <a:alpha val="8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i="1">
                <a:solidFill>
                  <a:schemeClr val="tx1"/>
                </a:solidFill>
              </a:rPr>
              <a:t>Are these the vulnerable areas?</a:t>
            </a:r>
          </a:p>
        </p:txBody>
      </p:sp>
      <p:sp>
        <p:nvSpPr>
          <p:cNvPr id="22" name="Oval 21">
            <a:extLst>
              <a:ext uri="{FF2B5EF4-FFF2-40B4-BE49-F238E27FC236}">
                <a16:creationId xmlns:a16="http://schemas.microsoft.com/office/drawing/2014/main" id="{EF5811BE-8A28-CCC7-168B-F4C53ADDD083}"/>
              </a:ext>
            </a:extLst>
          </p:cNvPr>
          <p:cNvSpPr/>
          <p:nvPr/>
        </p:nvSpPr>
        <p:spPr>
          <a:xfrm rot="20468097">
            <a:off x="5195588" y="4693939"/>
            <a:ext cx="826058" cy="192247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1DDCE80-D277-72A0-E6FE-649C78B9AE0D}"/>
              </a:ext>
            </a:extLst>
          </p:cNvPr>
          <p:cNvSpPr txBox="1"/>
          <p:nvPr/>
        </p:nvSpPr>
        <p:spPr>
          <a:xfrm>
            <a:off x="1060940" y="1824074"/>
            <a:ext cx="4086226" cy="1077218"/>
          </a:xfrm>
          <a:prstGeom prst="rect">
            <a:avLst/>
          </a:prstGeom>
          <a:solidFill>
            <a:schemeClr val="bg1">
              <a:lumMod val="85000"/>
            </a:schemeClr>
          </a:solidFill>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US" sz="1600">
                <a:solidFill>
                  <a:schemeClr val="tx1"/>
                </a:solidFill>
              </a:rPr>
              <a:t>Where do physical vulnerabilities intersect with SSWS/domestic wells, and how could social vulnerabilities influence short-term actions and long-term strategies?</a:t>
            </a:r>
          </a:p>
        </p:txBody>
      </p:sp>
      <p:sp>
        <p:nvSpPr>
          <p:cNvPr id="17" name="Oval 16">
            <a:extLst>
              <a:ext uri="{FF2B5EF4-FFF2-40B4-BE49-F238E27FC236}">
                <a16:creationId xmlns:a16="http://schemas.microsoft.com/office/drawing/2014/main" id="{EE813432-3A00-77B6-9679-EAC9DAD515BD}"/>
              </a:ext>
            </a:extLst>
          </p:cNvPr>
          <p:cNvSpPr/>
          <p:nvPr/>
        </p:nvSpPr>
        <p:spPr>
          <a:xfrm rot="19527814">
            <a:off x="5774087" y="4093747"/>
            <a:ext cx="2119176" cy="112201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D574896-B9A2-EB13-B7F8-D9E21F92E019}"/>
              </a:ext>
            </a:extLst>
          </p:cNvPr>
          <p:cNvSpPr/>
          <p:nvPr/>
        </p:nvSpPr>
        <p:spPr>
          <a:xfrm rot="21108482">
            <a:off x="7236123" y="3473389"/>
            <a:ext cx="1576911" cy="31362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4E1367F9-6CC2-A8C4-942B-26E26AB36056}"/>
              </a:ext>
            </a:extLst>
          </p:cNvPr>
          <p:cNvCxnSpPr>
            <a:cxnSpLocks/>
            <a:stCxn id="22" idx="2"/>
            <a:endCxn id="13" idx="4"/>
          </p:cNvCxnSpPr>
          <p:nvPr/>
        </p:nvCxnSpPr>
        <p:spPr>
          <a:xfrm flipH="1">
            <a:off x="4925174" y="5788726"/>
            <a:ext cx="292601" cy="185067"/>
          </a:xfrm>
          <a:prstGeom prst="lin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997513D8-103A-0413-EF22-2A5DD02127CA}"/>
              </a:ext>
            </a:extLst>
          </p:cNvPr>
          <p:cNvCxnSpPr>
            <a:cxnSpLocks/>
            <a:stCxn id="35" idx="4"/>
            <a:endCxn id="17" idx="6"/>
          </p:cNvCxnSpPr>
          <p:nvPr/>
        </p:nvCxnSpPr>
        <p:spPr>
          <a:xfrm flipH="1">
            <a:off x="7706527" y="3785409"/>
            <a:ext cx="340396" cy="268631"/>
          </a:xfrm>
          <a:prstGeom prst="lin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44" name="Straight Connector 43">
            <a:extLst>
              <a:ext uri="{FF2B5EF4-FFF2-40B4-BE49-F238E27FC236}">
                <a16:creationId xmlns:a16="http://schemas.microsoft.com/office/drawing/2014/main" id="{CD202C3E-6EFD-25D6-F49E-1C93D3CE35AD}"/>
              </a:ext>
            </a:extLst>
          </p:cNvPr>
          <p:cNvCxnSpPr>
            <a:cxnSpLocks/>
            <a:stCxn id="11" idx="7"/>
            <a:endCxn id="35" idx="6"/>
          </p:cNvCxnSpPr>
          <p:nvPr/>
        </p:nvCxnSpPr>
        <p:spPr>
          <a:xfrm flipH="1" flipV="1">
            <a:off x="8804989" y="3517852"/>
            <a:ext cx="312772" cy="113396"/>
          </a:xfrm>
          <a:prstGeom prst="lin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9B486EB7-2BE0-D1B7-D4B1-3CE6501CBBF3}"/>
              </a:ext>
            </a:extLst>
          </p:cNvPr>
          <p:cNvCxnSpPr>
            <a:cxnSpLocks/>
            <a:stCxn id="17" idx="2"/>
          </p:cNvCxnSpPr>
          <p:nvPr/>
        </p:nvCxnSpPr>
        <p:spPr>
          <a:xfrm flipH="1">
            <a:off x="5907362" y="5255464"/>
            <a:ext cx="53461" cy="31056"/>
          </a:xfrm>
          <a:prstGeom prst="lin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cxnSp>
      <p:pic>
        <p:nvPicPr>
          <p:cNvPr id="56" name="Picture 55">
            <a:extLst>
              <a:ext uri="{FF2B5EF4-FFF2-40B4-BE49-F238E27FC236}">
                <a16:creationId xmlns:a16="http://schemas.microsoft.com/office/drawing/2014/main" id="{1490E543-D03D-C593-5184-12C61D205105}"/>
              </a:ext>
            </a:extLst>
          </p:cNvPr>
          <p:cNvPicPr>
            <a:picLocks noChangeAspect="1"/>
          </p:cNvPicPr>
          <p:nvPr/>
        </p:nvPicPr>
        <p:blipFill>
          <a:blip r:embed="rId4"/>
          <a:stretch>
            <a:fillRect/>
          </a:stretch>
        </p:blipFill>
        <p:spPr>
          <a:xfrm>
            <a:off x="1060940" y="3236526"/>
            <a:ext cx="2476846" cy="3431286"/>
          </a:xfrm>
          <a:prstGeom prst="rect">
            <a:avLst/>
          </a:prstGeom>
        </p:spPr>
      </p:pic>
      <p:sp>
        <p:nvSpPr>
          <p:cNvPr id="15" name="Callout: Bent Line with Accent Bar 14">
            <a:extLst>
              <a:ext uri="{FF2B5EF4-FFF2-40B4-BE49-F238E27FC236}">
                <a16:creationId xmlns:a16="http://schemas.microsoft.com/office/drawing/2014/main" id="{3A92FC6E-E3EA-B01C-6D7E-954861D28BDF}"/>
              </a:ext>
            </a:extLst>
          </p:cNvPr>
          <p:cNvSpPr/>
          <p:nvPr/>
        </p:nvSpPr>
        <p:spPr>
          <a:xfrm>
            <a:off x="2319757" y="3489642"/>
            <a:ext cx="1372059" cy="860163"/>
          </a:xfrm>
          <a:prstGeom prst="accentCallout2">
            <a:avLst>
              <a:gd name="adj1" fmla="val 18750"/>
              <a:gd name="adj2" fmla="val -8333"/>
              <a:gd name="adj3" fmla="val 18750"/>
              <a:gd name="adj4" fmla="val -16667"/>
              <a:gd name="adj5" fmla="val 40902"/>
              <a:gd name="adj6" fmla="val -26913"/>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i="1">
                <a:solidFill>
                  <a:schemeClr val="tx1"/>
                </a:solidFill>
              </a:rPr>
              <a:t>What is driving high vulnerability scores?</a:t>
            </a:r>
          </a:p>
        </p:txBody>
      </p:sp>
      <p:sp>
        <p:nvSpPr>
          <p:cNvPr id="14" name="Rectangle 13">
            <a:extLst>
              <a:ext uri="{FF2B5EF4-FFF2-40B4-BE49-F238E27FC236}">
                <a16:creationId xmlns:a16="http://schemas.microsoft.com/office/drawing/2014/main" id="{17C977E6-BB9E-4C3E-15E8-78ABB0061023}"/>
              </a:ext>
            </a:extLst>
          </p:cNvPr>
          <p:cNvSpPr/>
          <p:nvPr/>
        </p:nvSpPr>
        <p:spPr>
          <a:xfrm>
            <a:off x="8399000" y="5080495"/>
            <a:ext cx="1714312" cy="866658"/>
          </a:xfrm>
          <a:prstGeom prst="rect">
            <a:avLst/>
          </a:prstGeom>
          <a:noFill/>
          <a:ln w="9525">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604CEC4-2892-38A4-2CC3-066EA73E13E2}"/>
              </a:ext>
            </a:extLst>
          </p:cNvPr>
          <p:cNvSpPr txBox="1"/>
          <p:nvPr/>
        </p:nvSpPr>
        <p:spPr>
          <a:xfrm>
            <a:off x="8192811" y="1766045"/>
            <a:ext cx="3846788" cy="1323439"/>
          </a:xfrm>
          <a:prstGeom prst="rect">
            <a:avLst/>
          </a:prstGeom>
          <a:noFill/>
        </p:spPr>
        <p:txBody>
          <a:bodyPr wrap="square">
            <a:spAutoFit/>
          </a:bodyPr>
          <a:lstStyle/>
          <a:p>
            <a:r>
              <a:rPr lang="en-US" sz="1600" dirty="0"/>
              <a:t>3.    Use outcomes to:</a:t>
            </a:r>
          </a:p>
          <a:p>
            <a:pPr marL="742950" lvl="1" indent="-285750">
              <a:buFont typeface="Arial" panose="020B0604020202020204" pitchFamily="34" charset="0"/>
              <a:buChar char="•"/>
            </a:pPr>
            <a:r>
              <a:rPr lang="en-US" sz="1600" dirty="0"/>
              <a:t>Assist in areas of focus for the county</a:t>
            </a:r>
          </a:p>
          <a:p>
            <a:pPr marL="742950" lvl="1" indent="-285750">
              <a:buFont typeface="Arial" panose="020B0604020202020204" pitchFamily="34" charset="0"/>
              <a:buChar char="•"/>
            </a:pPr>
            <a:r>
              <a:rPr lang="en-US" sz="1600" dirty="0"/>
              <a:t>Identify best short-term actions and long-term strategies</a:t>
            </a:r>
          </a:p>
        </p:txBody>
      </p:sp>
    </p:spTree>
    <p:extLst>
      <p:ext uri="{BB962C8B-B14F-4D97-AF65-F5344CB8AC3E}">
        <p14:creationId xmlns:p14="http://schemas.microsoft.com/office/powerpoint/2010/main" val="4200519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42CA26-B22B-2867-B35C-4B596C766CF8}"/>
              </a:ext>
            </a:extLst>
          </p:cNvPr>
          <p:cNvSpPr>
            <a:spLocks noGrp="1"/>
          </p:cNvSpPr>
          <p:nvPr>
            <p:ph type="body" sz="quarter" idx="11"/>
          </p:nvPr>
        </p:nvSpPr>
        <p:spPr/>
        <p:txBody>
          <a:bodyPr/>
          <a:lstStyle/>
          <a:p>
            <a:r>
              <a:rPr lang="en-US" dirty="0"/>
              <a:t>Risk Assessment Methodology</a:t>
            </a:r>
          </a:p>
        </p:txBody>
      </p:sp>
      <p:sp>
        <p:nvSpPr>
          <p:cNvPr id="3" name="Text Placeholder 2">
            <a:extLst>
              <a:ext uri="{FF2B5EF4-FFF2-40B4-BE49-F238E27FC236}">
                <a16:creationId xmlns:a16="http://schemas.microsoft.com/office/drawing/2014/main" id="{B147FDFF-492B-1FA8-2F36-1A18E37FA10E}"/>
              </a:ext>
            </a:extLst>
          </p:cNvPr>
          <p:cNvSpPr>
            <a:spLocks noGrp="1"/>
          </p:cNvSpPr>
          <p:nvPr>
            <p:ph type="body" sz="quarter" idx="14"/>
          </p:nvPr>
        </p:nvSpPr>
        <p:spPr/>
        <p:txBody>
          <a:bodyPr numCol="1"/>
          <a:lstStyle/>
          <a:p>
            <a:r>
              <a:rPr lang="en-US" sz="2400" dirty="0"/>
              <a:t>Apply Water Shortage Vulnerability Explorer </a:t>
            </a:r>
            <a:r>
              <a:rPr lang="en-US" sz="2400" dirty="0">
                <a:hlinkClick r:id="rId2"/>
              </a:rPr>
              <a:t>Tool</a:t>
            </a:r>
            <a:r>
              <a:rPr lang="en-US" sz="2400" dirty="0"/>
              <a:t> (WSVE Tool)</a:t>
            </a:r>
          </a:p>
          <a:p>
            <a:pPr lvl="1"/>
            <a:r>
              <a:rPr lang="en-US" sz="2000" dirty="0"/>
              <a:t>Developed by DWR in collaboration with County Drought Advisory Group</a:t>
            </a:r>
          </a:p>
          <a:p>
            <a:pPr lvl="1"/>
            <a:r>
              <a:rPr lang="en-US" sz="2000" dirty="0"/>
              <a:t>Geospatial indicators of physical and social vulnerability</a:t>
            </a:r>
          </a:p>
          <a:p>
            <a:pPr lvl="1"/>
            <a:r>
              <a:rPr lang="en-US" sz="2000" dirty="0"/>
              <a:t>Customized for domestic well and SSWS communities</a:t>
            </a:r>
          </a:p>
          <a:p>
            <a:r>
              <a:rPr lang="en-US" sz="2400" dirty="0"/>
              <a:t>WSVE Tool combined 17 physical vulnerability indicators into a total physical vulnerability score at the Public Land Survey Section scale*</a:t>
            </a:r>
          </a:p>
          <a:p>
            <a:r>
              <a:rPr lang="en-US" sz="2400" dirty="0"/>
              <a:t>WSVE Tool calculated social vulnerability at the Census Block Group scale*</a:t>
            </a:r>
            <a:endParaRPr lang="en-US" sz="2000" dirty="0"/>
          </a:p>
          <a:p>
            <a:endParaRPr lang="en-US" sz="2400" dirty="0"/>
          </a:p>
        </p:txBody>
      </p:sp>
      <p:sp>
        <p:nvSpPr>
          <p:cNvPr id="4" name="Footer Placeholder 3">
            <a:extLst>
              <a:ext uri="{FF2B5EF4-FFF2-40B4-BE49-F238E27FC236}">
                <a16:creationId xmlns:a16="http://schemas.microsoft.com/office/drawing/2014/main" id="{E1888B3A-7845-2C23-FF32-BA95810337D5}"/>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8747473D-1A5F-1F74-7ABF-FDC740A77276}"/>
              </a:ext>
            </a:extLst>
          </p:cNvPr>
          <p:cNvSpPr>
            <a:spLocks noGrp="1"/>
          </p:cNvSpPr>
          <p:nvPr>
            <p:ph type="sldNum" sz="quarter" idx="16"/>
          </p:nvPr>
        </p:nvSpPr>
        <p:spPr/>
        <p:txBody>
          <a:bodyPr/>
          <a:lstStyle/>
          <a:p>
            <a:fld id="{DD01415F-5F32-4771-AE74-55868ADB41CE}" type="slidenum">
              <a:rPr lang="en-US" smtClean="0"/>
              <a:pPr/>
              <a:t>17</a:t>
            </a:fld>
            <a:endParaRPr lang="en-US"/>
          </a:p>
        </p:txBody>
      </p:sp>
      <p:sp>
        <p:nvSpPr>
          <p:cNvPr id="6" name="TextBox 5">
            <a:extLst>
              <a:ext uri="{FF2B5EF4-FFF2-40B4-BE49-F238E27FC236}">
                <a16:creationId xmlns:a16="http://schemas.microsoft.com/office/drawing/2014/main" id="{D32F4623-682B-BAE7-7113-079A55D9E7F5}"/>
              </a:ext>
            </a:extLst>
          </p:cNvPr>
          <p:cNvSpPr txBox="1"/>
          <p:nvPr/>
        </p:nvSpPr>
        <p:spPr>
          <a:xfrm>
            <a:off x="1066800" y="6245422"/>
            <a:ext cx="10972799" cy="307777"/>
          </a:xfrm>
          <a:prstGeom prst="rect">
            <a:avLst/>
          </a:prstGeom>
          <a:noFill/>
        </p:spPr>
        <p:txBody>
          <a:bodyPr wrap="square">
            <a:spAutoFit/>
          </a:bodyPr>
          <a:lstStyle/>
          <a:p>
            <a:r>
              <a:rPr lang="en-US" sz="1400" i="1" dirty="0"/>
              <a:t>*Detailed physical and social vulnerability methodology and  the underlying data is available on the WSVE Tool </a:t>
            </a:r>
            <a:r>
              <a:rPr lang="en-US" sz="1400" i="1" dirty="0">
                <a:hlinkClick r:id="rId2"/>
              </a:rPr>
              <a:t>website</a:t>
            </a:r>
            <a:r>
              <a:rPr lang="en-US" sz="1400" i="1" dirty="0"/>
              <a:t> </a:t>
            </a:r>
          </a:p>
        </p:txBody>
      </p:sp>
    </p:spTree>
    <p:extLst>
      <p:ext uri="{BB962C8B-B14F-4D97-AF65-F5344CB8AC3E}">
        <p14:creationId xmlns:p14="http://schemas.microsoft.com/office/powerpoint/2010/main" val="233136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8EF985D-080F-8C25-326E-4F1299198604}"/>
              </a:ext>
            </a:extLst>
          </p:cNvPr>
          <p:cNvPicPr>
            <a:picLocks noChangeAspect="1"/>
          </p:cNvPicPr>
          <p:nvPr/>
        </p:nvPicPr>
        <p:blipFill>
          <a:blip r:embed="rId2"/>
          <a:stretch>
            <a:fillRect/>
          </a:stretch>
        </p:blipFill>
        <p:spPr>
          <a:xfrm>
            <a:off x="7280691" y="4923038"/>
            <a:ext cx="2168430" cy="1147393"/>
          </a:xfrm>
          <a:prstGeom prst="rect">
            <a:avLst/>
          </a:prstGeom>
        </p:spPr>
      </p:pic>
      <p:pic>
        <p:nvPicPr>
          <p:cNvPr id="10" name="Picture 9">
            <a:extLst>
              <a:ext uri="{FF2B5EF4-FFF2-40B4-BE49-F238E27FC236}">
                <a16:creationId xmlns:a16="http://schemas.microsoft.com/office/drawing/2014/main" id="{17572D3A-179F-97EB-CABF-E4A9EBC00C8C}"/>
              </a:ext>
            </a:extLst>
          </p:cNvPr>
          <p:cNvPicPr>
            <a:picLocks noChangeAspect="1"/>
          </p:cNvPicPr>
          <p:nvPr/>
        </p:nvPicPr>
        <p:blipFill>
          <a:blip r:embed="rId3"/>
          <a:stretch>
            <a:fillRect/>
          </a:stretch>
        </p:blipFill>
        <p:spPr>
          <a:xfrm>
            <a:off x="7246066" y="3435614"/>
            <a:ext cx="2312909" cy="1271716"/>
          </a:xfrm>
          <a:prstGeom prst="rect">
            <a:avLst/>
          </a:prstGeom>
        </p:spPr>
      </p:pic>
      <p:pic>
        <p:nvPicPr>
          <p:cNvPr id="12" name="Picture 11">
            <a:extLst>
              <a:ext uri="{FF2B5EF4-FFF2-40B4-BE49-F238E27FC236}">
                <a16:creationId xmlns:a16="http://schemas.microsoft.com/office/drawing/2014/main" id="{B2FE09E2-E54C-1DD4-CAA9-16860BE90D8A}"/>
              </a:ext>
            </a:extLst>
          </p:cNvPr>
          <p:cNvPicPr>
            <a:picLocks noChangeAspect="1"/>
          </p:cNvPicPr>
          <p:nvPr/>
        </p:nvPicPr>
        <p:blipFill>
          <a:blip r:embed="rId4"/>
          <a:stretch>
            <a:fillRect/>
          </a:stretch>
        </p:blipFill>
        <p:spPr>
          <a:xfrm>
            <a:off x="9697117" y="4384531"/>
            <a:ext cx="2460473" cy="1340152"/>
          </a:xfrm>
          <a:prstGeom prst="rect">
            <a:avLst/>
          </a:prstGeom>
        </p:spPr>
      </p:pic>
      <p:pic>
        <p:nvPicPr>
          <p:cNvPr id="8" name="Picture 7">
            <a:extLst>
              <a:ext uri="{FF2B5EF4-FFF2-40B4-BE49-F238E27FC236}">
                <a16:creationId xmlns:a16="http://schemas.microsoft.com/office/drawing/2014/main" id="{710C4BF0-76DA-065B-38A9-9699763378EE}"/>
              </a:ext>
            </a:extLst>
          </p:cNvPr>
          <p:cNvPicPr>
            <a:picLocks noChangeAspect="1"/>
          </p:cNvPicPr>
          <p:nvPr/>
        </p:nvPicPr>
        <p:blipFill>
          <a:blip r:embed="rId5"/>
          <a:srcRect l="1111" t="4811" r="6534" b="22479"/>
          <a:stretch/>
        </p:blipFill>
        <p:spPr>
          <a:xfrm>
            <a:off x="3753461" y="4590572"/>
            <a:ext cx="3124747" cy="1640039"/>
          </a:xfrm>
          <a:prstGeom prst="rect">
            <a:avLst/>
          </a:prstGeom>
          <a:ln>
            <a:noFill/>
          </a:ln>
        </p:spPr>
      </p:pic>
      <p:sp>
        <p:nvSpPr>
          <p:cNvPr id="2" name="Text Placeholder 1">
            <a:extLst>
              <a:ext uri="{FF2B5EF4-FFF2-40B4-BE49-F238E27FC236}">
                <a16:creationId xmlns:a16="http://schemas.microsoft.com/office/drawing/2014/main" id="{C142CA26-B22B-2867-B35C-4B596C766CF8}"/>
              </a:ext>
            </a:extLst>
          </p:cNvPr>
          <p:cNvSpPr>
            <a:spLocks noGrp="1"/>
          </p:cNvSpPr>
          <p:nvPr>
            <p:ph type="body" sz="quarter" idx="11"/>
          </p:nvPr>
        </p:nvSpPr>
        <p:spPr/>
        <p:txBody>
          <a:bodyPr/>
          <a:lstStyle/>
          <a:p>
            <a:r>
              <a:rPr lang="en-US"/>
              <a:t>Risk Assessment Analysis</a:t>
            </a:r>
          </a:p>
        </p:txBody>
      </p:sp>
      <p:sp>
        <p:nvSpPr>
          <p:cNvPr id="4" name="Footer Placeholder 3">
            <a:extLst>
              <a:ext uri="{FF2B5EF4-FFF2-40B4-BE49-F238E27FC236}">
                <a16:creationId xmlns:a16="http://schemas.microsoft.com/office/drawing/2014/main" id="{E1888B3A-7845-2C23-FF32-BA95810337D5}"/>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8747473D-1A5F-1F74-7ABF-FDC740A77276}"/>
              </a:ext>
            </a:extLst>
          </p:cNvPr>
          <p:cNvSpPr>
            <a:spLocks noGrp="1"/>
          </p:cNvSpPr>
          <p:nvPr>
            <p:ph type="sldNum" sz="quarter" idx="16"/>
          </p:nvPr>
        </p:nvSpPr>
        <p:spPr/>
        <p:txBody>
          <a:bodyPr/>
          <a:lstStyle/>
          <a:p>
            <a:fld id="{DD01415F-5F32-4771-AE74-55868ADB41CE}" type="slidenum">
              <a:rPr lang="en-US" smtClean="0"/>
              <a:pPr/>
              <a:t>18</a:t>
            </a:fld>
            <a:endParaRPr lang="en-US"/>
          </a:p>
        </p:txBody>
      </p:sp>
      <p:sp>
        <p:nvSpPr>
          <p:cNvPr id="20" name="TextBox 19">
            <a:extLst>
              <a:ext uri="{FF2B5EF4-FFF2-40B4-BE49-F238E27FC236}">
                <a16:creationId xmlns:a16="http://schemas.microsoft.com/office/drawing/2014/main" id="{BF0AE5BD-87C2-A548-DDD4-36779F56B992}"/>
              </a:ext>
            </a:extLst>
          </p:cNvPr>
          <p:cNvSpPr txBox="1"/>
          <p:nvPr/>
        </p:nvSpPr>
        <p:spPr>
          <a:xfrm>
            <a:off x="850513" y="1895899"/>
            <a:ext cx="1926889" cy="1169551"/>
          </a:xfrm>
          <a:prstGeom prst="rect">
            <a:avLst/>
          </a:prstGeom>
          <a:noFill/>
        </p:spPr>
        <p:txBody>
          <a:bodyPr wrap="square" rtlCol="0">
            <a:spAutoFit/>
          </a:bodyPr>
          <a:lstStyle/>
          <a:p>
            <a:r>
              <a:rPr lang="en-US" sz="1400"/>
              <a:t>Use DWR Risk Assessment tool to evaluate physical and social vulnerabilities within the county</a:t>
            </a:r>
          </a:p>
        </p:txBody>
      </p:sp>
      <p:sp>
        <p:nvSpPr>
          <p:cNvPr id="22" name="TextBox 21">
            <a:extLst>
              <a:ext uri="{FF2B5EF4-FFF2-40B4-BE49-F238E27FC236}">
                <a16:creationId xmlns:a16="http://schemas.microsoft.com/office/drawing/2014/main" id="{B558FE22-83F5-EF2D-CD97-E0931DAAA7E7}"/>
              </a:ext>
            </a:extLst>
          </p:cNvPr>
          <p:cNvSpPr txBox="1"/>
          <p:nvPr/>
        </p:nvSpPr>
        <p:spPr>
          <a:xfrm>
            <a:off x="4423374" y="3561797"/>
            <a:ext cx="1769503" cy="954107"/>
          </a:xfrm>
          <a:prstGeom prst="rect">
            <a:avLst/>
          </a:prstGeom>
          <a:noFill/>
        </p:spPr>
        <p:txBody>
          <a:bodyPr wrap="square">
            <a:spAutoFit/>
          </a:bodyPr>
          <a:lstStyle/>
          <a:p>
            <a:r>
              <a:rPr lang="en-US" sz="1400"/>
              <a:t>Merge with SSWS and domestic wells to determine where the two overlap</a:t>
            </a:r>
          </a:p>
        </p:txBody>
      </p:sp>
      <p:sp>
        <p:nvSpPr>
          <p:cNvPr id="24" name="TextBox 23">
            <a:extLst>
              <a:ext uri="{FF2B5EF4-FFF2-40B4-BE49-F238E27FC236}">
                <a16:creationId xmlns:a16="http://schemas.microsoft.com/office/drawing/2014/main" id="{06DD8357-97D1-555C-EC5E-2512E1CD3D55}"/>
              </a:ext>
            </a:extLst>
          </p:cNvPr>
          <p:cNvSpPr txBox="1"/>
          <p:nvPr/>
        </p:nvSpPr>
        <p:spPr>
          <a:xfrm>
            <a:off x="7494993" y="6122696"/>
            <a:ext cx="2533378" cy="523220"/>
          </a:xfrm>
          <a:prstGeom prst="rect">
            <a:avLst/>
          </a:prstGeom>
          <a:noFill/>
        </p:spPr>
        <p:txBody>
          <a:bodyPr wrap="square">
            <a:spAutoFit/>
          </a:bodyPr>
          <a:lstStyle/>
          <a:p>
            <a:r>
              <a:rPr lang="en-US" sz="1400"/>
              <a:t>Determine what indicators drive physical vulnerability</a:t>
            </a:r>
          </a:p>
        </p:txBody>
      </p:sp>
      <p:sp>
        <p:nvSpPr>
          <p:cNvPr id="26" name="TextBox 25">
            <a:extLst>
              <a:ext uri="{FF2B5EF4-FFF2-40B4-BE49-F238E27FC236}">
                <a16:creationId xmlns:a16="http://schemas.microsoft.com/office/drawing/2014/main" id="{B8138BFA-E7F3-AE78-71DD-4FD9E2AA7F9E}"/>
              </a:ext>
            </a:extLst>
          </p:cNvPr>
          <p:cNvSpPr txBox="1"/>
          <p:nvPr/>
        </p:nvSpPr>
        <p:spPr>
          <a:xfrm>
            <a:off x="10256971" y="5761814"/>
            <a:ext cx="1849303" cy="738664"/>
          </a:xfrm>
          <a:prstGeom prst="rect">
            <a:avLst/>
          </a:prstGeom>
          <a:noFill/>
        </p:spPr>
        <p:txBody>
          <a:bodyPr wrap="square">
            <a:spAutoFit/>
          </a:bodyPr>
          <a:lstStyle/>
          <a:p>
            <a:r>
              <a:rPr lang="en-US" sz="1400"/>
              <a:t>Characterize how social vulnerabilities intersect</a:t>
            </a:r>
          </a:p>
        </p:txBody>
      </p:sp>
      <p:sp>
        <p:nvSpPr>
          <p:cNvPr id="27" name="Oval 26">
            <a:extLst>
              <a:ext uri="{FF2B5EF4-FFF2-40B4-BE49-F238E27FC236}">
                <a16:creationId xmlns:a16="http://schemas.microsoft.com/office/drawing/2014/main" id="{C41B2161-F5A4-F52B-CE17-B30C1759B596}"/>
              </a:ext>
            </a:extLst>
          </p:cNvPr>
          <p:cNvSpPr/>
          <p:nvPr/>
        </p:nvSpPr>
        <p:spPr>
          <a:xfrm>
            <a:off x="663747" y="1624256"/>
            <a:ext cx="329855" cy="329855"/>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a:t>1</a:t>
            </a:r>
          </a:p>
        </p:txBody>
      </p:sp>
      <p:sp>
        <p:nvSpPr>
          <p:cNvPr id="28" name="Oval 27">
            <a:extLst>
              <a:ext uri="{FF2B5EF4-FFF2-40B4-BE49-F238E27FC236}">
                <a16:creationId xmlns:a16="http://schemas.microsoft.com/office/drawing/2014/main" id="{4DB2E8DF-6C38-F389-3B34-7ECB8393FAB8}"/>
              </a:ext>
            </a:extLst>
          </p:cNvPr>
          <p:cNvSpPr/>
          <p:nvPr/>
        </p:nvSpPr>
        <p:spPr>
          <a:xfrm>
            <a:off x="4096521" y="3557992"/>
            <a:ext cx="329855" cy="329855"/>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a:t>2</a:t>
            </a:r>
          </a:p>
        </p:txBody>
      </p:sp>
      <p:sp>
        <p:nvSpPr>
          <p:cNvPr id="29" name="Oval 28">
            <a:extLst>
              <a:ext uri="{FF2B5EF4-FFF2-40B4-BE49-F238E27FC236}">
                <a16:creationId xmlns:a16="http://schemas.microsoft.com/office/drawing/2014/main" id="{4119F762-DEA7-A217-A54C-656A79C69E41}"/>
              </a:ext>
            </a:extLst>
          </p:cNvPr>
          <p:cNvSpPr/>
          <p:nvPr/>
        </p:nvSpPr>
        <p:spPr>
          <a:xfrm>
            <a:off x="7165138" y="6131976"/>
            <a:ext cx="329855" cy="329855"/>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a:t>3</a:t>
            </a:r>
          </a:p>
        </p:txBody>
      </p:sp>
      <p:sp>
        <p:nvSpPr>
          <p:cNvPr id="30" name="Oval 29">
            <a:extLst>
              <a:ext uri="{FF2B5EF4-FFF2-40B4-BE49-F238E27FC236}">
                <a16:creationId xmlns:a16="http://schemas.microsoft.com/office/drawing/2014/main" id="{87752E59-EBF2-A7DE-D298-D052AE012C54}"/>
              </a:ext>
            </a:extLst>
          </p:cNvPr>
          <p:cNvSpPr/>
          <p:nvPr/>
        </p:nvSpPr>
        <p:spPr>
          <a:xfrm>
            <a:off x="9927116" y="5758762"/>
            <a:ext cx="329855" cy="329855"/>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a:t>4</a:t>
            </a:r>
          </a:p>
        </p:txBody>
      </p:sp>
      <p:sp>
        <p:nvSpPr>
          <p:cNvPr id="32" name="Arrow: Bent 31">
            <a:extLst>
              <a:ext uri="{FF2B5EF4-FFF2-40B4-BE49-F238E27FC236}">
                <a16:creationId xmlns:a16="http://schemas.microsoft.com/office/drawing/2014/main" id="{B95E0FCD-146D-5B1E-5426-948C05B37CFD}"/>
              </a:ext>
            </a:extLst>
          </p:cNvPr>
          <p:cNvSpPr/>
          <p:nvPr/>
        </p:nvSpPr>
        <p:spPr>
          <a:xfrm rot="5400000">
            <a:off x="4454513" y="2577169"/>
            <a:ext cx="978661" cy="1020998"/>
          </a:xfrm>
          <a:prstGeom prst="ben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33" name="Arrow: Bent 32">
            <a:extLst>
              <a:ext uri="{FF2B5EF4-FFF2-40B4-BE49-F238E27FC236}">
                <a16:creationId xmlns:a16="http://schemas.microsoft.com/office/drawing/2014/main" id="{EA961644-A602-63C3-3343-E6302127C708}"/>
              </a:ext>
            </a:extLst>
          </p:cNvPr>
          <p:cNvSpPr/>
          <p:nvPr/>
        </p:nvSpPr>
        <p:spPr>
          <a:xfrm rot="5400000" flipV="1">
            <a:off x="4980211" y="2580364"/>
            <a:ext cx="978661" cy="1020998"/>
          </a:xfrm>
          <a:prstGeom prst="ben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cxnSp>
        <p:nvCxnSpPr>
          <p:cNvPr id="35" name="Straight Arrow Connector 34">
            <a:extLst>
              <a:ext uri="{FF2B5EF4-FFF2-40B4-BE49-F238E27FC236}">
                <a16:creationId xmlns:a16="http://schemas.microsoft.com/office/drawing/2014/main" id="{DF6161BC-CFCB-BA27-3CA2-22C59DD2D8CF}"/>
              </a:ext>
            </a:extLst>
          </p:cNvPr>
          <p:cNvCxnSpPr>
            <a:cxnSpLocks/>
          </p:cNvCxnSpPr>
          <p:nvPr/>
        </p:nvCxnSpPr>
        <p:spPr>
          <a:xfrm flipV="1">
            <a:off x="6376326" y="4384531"/>
            <a:ext cx="995473" cy="7279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CD6174D-93FD-6E94-8D44-1F688FB087D2}"/>
              </a:ext>
            </a:extLst>
          </p:cNvPr>
          <p:cNvCxnSpPr>
            <a:cxnSpLocks/>
          </p:cNvCxnSpPr>
          <p:nvPr/>
        </p:nvCxnSpPr>
        <p:spPr>
          <a:xfrm>
            <a:off x="6396585" y="5112489"/>
            <a:ext cx="1327008" cy="38424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3320673F-158C-48AD-8112-48FBE59599C6}"/>
              </a:ext>
            </a:extLst>
          </p:cNvPr>
          <p:cNvCxnSpPr>
            <a:cxnSpLocks/>
          </p:cNvCxnSpPr>
          <p:nvPr/>
        </p:nvCxnSpPr>
        <p:spPr>
          <a:xfrm>
            <a:off x="6376326" y="5112489"/>
            <a:ext cx="395377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981CF1A-C563-0017-4917-C8332FDF7FA7}"/>
              </a:ext>
            </a:extLst>
          </p:cNvPr>
          <p:cNvPicPr>
            <a:picLocks noChangeAspect="1"/>
          </p:cNvPicPr>
          <p:nvPr/>
        </p:nvPicPr>
        <p:blipFill>
          <a:blip r:embed="rId6"/>
          <a:stretch>
            <a:fillRect/>
          </a:stretch>
        </p:blipFill>
        <p:spPr>
          <a:xfrm>
            <a:off x="2740886" y="1998840"/>
            <a:ext cx="1926889" cy="1093997"/>
          </a:xfrm>
          <a:prstGeom prst="rect">
            <a:avLst/>
          </a:prstGeom>
        </p:spPr>
      </p:pic>
      <p:pic>
        <p:nvPicPr>
          <p:cNvPr id="7" name="Picture 6">
            <a:extLst>
              <a:ext uri="{FF2B5EF4-FFF2-40B4-BE49-F238E27FC236}">
                <a16:creationId xmlns:a16="http://schemas.microsoft.com/office/drawing/2014/main" id="{626B5F74-A725-6E53-6F31-E2200BFEDF7C}"/>
              </a:ext>
            </a:extLst>
          </p:cNvPr>
          <p:cNvPicPr>
            <a:picLocks noChangeAspect="1"/>
          </p:cNvPicPr>
          <p:nvPr/>
        </p:nvPicPr>
        <p:blipFill>
          <a:blip r:embed="rId7"/>
          <a:stretch>
            <a:fillRect/>
          </a:stretch>
        </p:blipFill>
        <p:spPr>
          <a:xfrm>
            <a:off x="5848880" y="1845668"/>
            <a:ext cx="2345267" cy="1340153"/>
          </a:xfrm>
          <a:prstGeom prst="rect">
            <a:avLst/>
          </a:prstGeom>
          <a:ln>
            <a:noFill/>
          </a:ln>
        </p:spPr>
      </p:pic>
    </p:spTree>
    <p:extLst>
      <p:ext uri="{BB962C8B-B14F-4D97-AF65-F5344CB8AC3E}">
        <p14:creationId xmlns:p14="http://schemas.microsoft.com/office/powerpoint/2010/main" val="342008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42CA26-B22B-2867-B35C-4B596C766CF8}"/>
              </a:ext>
            </a:extLst>
          </p:cNvPr>
          <p:cNvSpPr>
            <a:spLocks noGrp="1"/>
          </p:cNvSpPr>
          <p:nvPr>
            <p:ph type="body" sz="quarter" idx="11"/>
          </p:nvPr>
        </p:nvSpPr>
        <p:spPr>
          <a:xfrm>
            <a:off x="1066800" y="686656"/>
            <a:ext cx="10668000" cy="609600"/>
          </a:xfrm>
        </p:spPr>
        <p:txBody>
          <a:bodyPr/>
          <a:lstStyle/>
          <a:p>
            <a:r>
              <a:rPr lang="en-US" dirty="0">
                <a:solidFill>
                  <a:schemeClr val="tx1"/>
                </a:solidFill>
              </a:rPr>
              <a:t>Physical Vulnerability Results</a:t>
            </a:r>
          </a:p>
        </p:txBody>
      </p:sp>
      <p:sp>
        <p:nvSpPr>
          <p:cNvPr id="3" name="Text Placeholder 2">
            <a:extLst>
              <a:ext uri="{FF2B5EF4-FFF2-40B4-BE49-F238E27FC236}">
                <a16:creationId xmlns:a16="http://schemas.microsoft.com/office/drawing/2014/main" id="{B147FDFF-492B-1FA8-2F36-1A18E37FA10E}"/>
              </a:ext>
            </a:extLst>
          </p:cNvPr>
          <p:cNvSpPr>
            <a:spLocks noGrp="1"/>
          </p:cNvSpPr>
          <p:nvPr>
            <p:ph type="body" sz="quarter" idx="14"/>
          </p:nvPr>
        </p:nvSpPr>
        <p:spPr>
          <a:xfrm>
            <a:off x="1066800" y="2085975"/>
            <a:ext cx="3190875" cy="4314825"/>
          </a:xfrm>
        </p:spPr>
        <p:txBody>
          <a:bodyPr numCol="1"/>
          <a:lstStyle/>
          <a:p>
            <a:r>
              <a:rPr lang="en-US" sz="2000" dirty="0"/>
              <a:t>Darker shades indicate higher physical vulnerability</a:t>
            </a:r>
          </a:p>
          <a:p>
            <a:r>
              <a:rPr lang="en-US" sz="2000" dirty="0"/>
              <a:t>Composite of all physical vulnerability indicators</a:t>
            </a:r>
          </a:p>
          <a:p>
            <a:r>
              <a:rPr lang="en-US" sz="2000" dirty="0"/>
              <a:t>Non-shaded areas do not have a domestic well</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E1888B3A-7845-2C23-FF32-BA95810337D5}"/>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8747473D-1A5F-1F74-7ABF-FDC740A77276}"/>
              </a:ext>
            </a:extLst>
          </p:cNvPr>
          <p:cNvSpPr>
            <a:spLocks noGrp="1"/>
          </p:cNvSpPr>
          <p:nvPr>
            <p:ph type="sldNum" sz="quarter" idx="16"/>
          </p:nvPr>
        </p:nvSpPr>
        <p:spPr/>
        <p:txBody>
          <a:bodyPr/>
          <a:lstStyle/>
          <a:p>
            <a:fld id="{DD01415F-5F32-4771-AE74-55868ADB41CE}" type="slidenum">
              <a:rPr lang="en-US" smtClean="0"/>
              <a:pPr/>
              <a:t>19</a:t>
            </a:fld>
            <a:endParaRPr lang="en-US"/>
          </a:p>
        </p:txBody>
      </p:sp>
      <p:pic>
        <p:nvPicPr>
          <p:cNvPr id="6" name="Picture 5" descr="A map of the united states&#10;&#10;Description automatically generated">
            <a:extLst>
              <a:ext uri="{FF2B5EF4-FFF2-40B4-BE49-F238E27FC236}">
                <a16:creationId xmlns:a16="http://schemas.microsoft.com/office/drawing/2014/main" id="{22756595-D245-5C5E-97A4-134D203586CF}"/>
              </a:ext>
            </a:extLst>
          </p:cNvPr>
          <p:cNvPicPr>
            <a:picLocks noChangeAspect="1"/>
          </p:cNvPicPr>
          <p:nvPr/>
        </p:nvPicPr>
        <p:blipFill>
          <a:blip r:embed="rId2"/>
          <a:stretch>
            <a:fillRect/>
          </a:stretch>
        </p:blipFill>
        <p:spPr>
          <a:xfrm>
            <a:off x="4295775" y="1468120"/>
            <a:ext cx="7896225" cy="5389880"/>
          </a:xfrm>
          <a:prstGeom prst="rect">
            <a:avLst/>
          </a:prstGeom>
        </p:spPr>
      </p:pic>
    </p:spTree>
    <p:extLst>
      <p:ext uri="{BB962C8B-B14F-4D97-AF65-F5344CB8AC3E}">
        <p14:creationId xmlns:p14="http://schemas.microsoft.com/office/powerpoint/2010/main" val="1428291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026AA-6FBB-DA50-05C1-FFAA02FFA8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489386-B8EC-7539-CE76-A490CE325A81}"/>
              </a:ext>
            </a:extLst>
          </p:cNvPr>
          <p:cNvSpPr>
            <a:spLocks noGrp="1"/>
          </p:cNvSpPr>
          <p:nvPr>
            <p:ph type="body" sz="quarter" idx="11"/>
          </p:nvPr>
        </p:nvSpPr>
        <p:spPr>
          <a:xfrm>
            <a:off x="1066800" y="686656"/>
            <a:ext cx="10668000" cy="609600"/>
          </a:xfrm>
        </p:spPr>
        <p:txBody>
          <a:bodyPr/>
          <a:lstStyle/>
          <a:p>
            <a:r>
              <a:rPr lang="en-US" dirty="0">
                <a:solidFill>
                  <a:schemeClr val="tx1"/>
                </a:solidFill>
              </a:rPr>
              <a:t>Physical Vulnerability Results</a:t>
            </a:r>
          </a:p>
        </p:txBody>
      </p:sp>
      <p:sp>
        <p:nvSpPr>
          <p:cNvPr id="3" name="Text Placeholder 2">
            <a:extLst>
              <a:ext uri="{FF2B5EF4-FFF2-40B4-BE49-F238E27FC236}">
                <a16:creationId xmlns:a16="http://schemas.microsoft.com/office/drawing/2014/main" id="{836F4F86-F5A3-D15C-4634-4C830DC185D4}"/>
              </a:ext>
            </a:extLst>
          </p:cNvPr>
          <p:cNvSpPr>
            <a:spLocks noGrp="1"/>
          </p:cNvSpPr>
          <p:nvPr>
            <p:ph type="body" sz="quarter" idx="14"/>
          </p:nvPr>
        </p:nvSpPr>
        <p:spPr>
          <a:xfrm>
            <a:off x="1066800" y="2085975"/>
            <a:ext cx="3190875" cy="4314825"/>
          </a:xfrm>
        </p:spPr>
        <p:txBody>
          <a:bodyPr numCol="1"/>
          <a:lstStyle/>
          <a:p>
            <a:r>
              <a:rPr lang="en-US" sz="2000" dirty="0"/>
              <a:t>Darker shades indicate higher physical vulnerability</a:t>
            </a:r>
          </a:p>
          <a:p>
            <a:r>
              <a:rPr lang="en-US" sz="2000" dirty="0"/>
              <a:t>Composite of all physical vulnerability indicators</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A3AC9DB4-850E-A228-B439-5E0D1C42C6D7}"/>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39DF2D02-4A83-03A5-9AB6-368C695DEA64}"/>
              </a:ext>
            </a:extLst>
          </p:cNvPr>
          <p:cNvSpPr>
            <a:spLocks noGrp="1"/>
          </p:cNvSpPr>
          <p:nvPr>
            <p:ph type="sldNum" sz="quarter" idx="16"/>
          </p:nvPr>
        </p:nvSpPr>
        <p:spPr/>
        <p:txBody>
          <a:bodyPr/>
          <a:lstStyle/>
          <a:p>
            <a:fld id="{DD01415F-5F32-4771-AE74-55868ADB41CE}" type="slidenum">
              <a:rPr lang="en-US" smtClean="0"/>
              <a:pPr/>
              <a:t>20</a:t>
            </a:fld>
            <a:endParaRPr lang="en-US"/>
          </a:p>
        </p:txBody>
      </p:sp>
      <p:pic>
        <p:nvPicPr>
          <p:cNvPr id="7" name="Picture 6" descr="A map of the united states&#10;&#10;Description automatically generated">
            <a:extLst>
              <a:ext uri="{FF2B5EF4-FFF2-40B4-BE49-F238E27FC236}">
                <a16:creationId xmlns:a16="http://schemas.microsoft.com/office/drawing/2014/main" id="{731306D8-D1CE-C62B-85D6-106433759FE1}"/>
              </a:ext>
            </a:extLst>
          </p:cNvPr>
          <p:cNvPicPr>
            <a:picLocks noChangeAspect="1"/>
          </p:cNvPicPr>
          <p:nvPr/>
        </p:nvPicPr>
        <p:blipFill>
          <a:blip r:embed="rId2"/>
          <a:stretch>
            <a:fillRect/>
          </a:stretch>
        </p:blipFill>
        <p:spPr>
          <a:xfrm>
            <a:off x="4213860" y="1371600"/>
            <a:ext cx="7978140" cy="5421630"/>
          </a:xfrm>
          <a:prstGeom prst="rect">
            <a:avLst/>
          </a:prstGeom>
        </p:spPr>
      </p:pic>
    </p:spTree>
    <p:extLst>
      <p:ext uri="{BB962C8B-B14F-4D97-AF65-F5344CB8AC3E}">
        <p14:creationId xmlns:p14="http://schemas.microsoft.com/office/powerpoint/2010/main" val="1233636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D992C-31D7-E0FB-D204-4A95C68131C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D74382-21C3-666D-FF30-2127E071E66C}"/>
              </a:ext>
            </a:extLst>
          </p:cNvPr>
          <p:cNvSpPr>
            <a:spLocks noGrp="1"/>
          </p:cNvSpPr>
          <p:nvPr>
            <p:ph type="body" sz="quarter" idx="11"/>
          </p:nvPr>
        </p:nvSpPr>
        <p:spPr>
          <a:xfrm>
            <a:off x="1066800" y="686656"/>
            <a:ext cx="10668000" cy="609600"/>
          </a:xfrm>
        </p:spPr>
        <p:txBody>
          <a:bodyPr/>
          <a:lstStyle/>
          <a:p>
            <a:r>
              <a:rPr lang="en-US" dirty="0">
                <a:solidFill>
                  <a:schemeClr val="tx1"/>
                </a:solidFill>
              </a:rPr>
              <a:t>Physical Vulnerability Driver: Domestic Well Density in Fractured Rock Area</a:t>
            </a:r>
          </a:p>
        </p:txBody>
      </p:sp>
      <p:sp>
        <p:nvSpPr>
          <p:cNvPr id="3" name="Text Placeholder 2">
            <a:extLst>
              <a:ext uri="{FF2B5EF4-FFF2-40B4-BE49-F238E27FC236}">
                <a16:creationId xmlns:a16="http://schemas.microsoft.com/office/drawing/2014/main" id="{09C856A6-674E-EB9A-2D7C-ADB1E01127D4}"/>
              </a:ext>
            </a:extLst>
          </p:cNvPr>
          <p:cNvSpPr>
            <a:spLocks noGrp="1"/>
          </p:cNvSpPr>
          <p:nvPr>
            <p:ph type="body" sz="quarter" idx="14"/>
          </p:nvPr>
        </p:nvSpPr>
        <p:spPr>
          <a:xfrm>
            <a:off x="1066800" y="2085975"/>
            <a:ext cx="3190875" cy="4314825"/>
          </a:xfrm>
        </p:spPr>
        <p:txBody>
          <a:bodyPr numCol="1"/>
          <a:lstStyle/>
          <a:p>
            <a:r>
              <a:rPr lang="en-US" sz="2000" dirty="0"/>
              <a:t>Variable water supply reliability</a:t>
            </a:r>
          </a:p>
          <a:p>
            <a:r>
              <a:rPr lang="en-US" sz="2000" dirty="0"/>
              <a:t>Higher density of domestic wells stresses water supplies</a:t>
            </a:r>
          </a:p>
          <a:p>
            <a:r>
              <a:rPr lang="en-US" sz="2000" dirty="0"/>
              <a:t>Dark shade indicates fractured rock area</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19DBF458-5DA2-521F-0590-1C139042763B}"/>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F7A9CF4A-F3B9-A386-C10C-D1649698B481}"/>
              </a:ext>
            </a:extLst>
          </p:cNvPr>
          <p:cNvSpPr>
            <a:spLocks noGrp="1"/>
          </p:cNvSpPr>
          <p:nvPr>
            <p:ph type="sldNum" sz="quarter" idx="16"/>
          </p:nvPr>
        </p:nvSpPr>
        <p:spPr/>
        <p:txBody>
          <a:bodyPr/>
          <a:lstStyle/>
          <a:p>
            <a:fld id="{DD01415F-5F32-4771-AE74-55868ADB41CE}" type="slidenum">
              <a:rPr lang="en-US" smtClean="0"/>
              <a:pPr/>
              <a:t>21</a:t>
            </a:fld>
            <a:endParaRPr lang="en-US"/>
          </a:p>
        </p:txBody>
      </p:sp>
      <p:pic>
        <p:nvPicPr>
          <p:cNvPr id="7" name="Picture 6" descr="A map of the united states&#10;&#10;Description automatically generated">
            <a:extLst>
              <a:ext uri="{FF2B5EF4-FFF2-40B4-BE49-F238E27FC236}">
                <a16:creationId xmlns:a16="http://schemas.microsoft.com/office/drawing/2014/main" id="{6100CE65-78DF-AD65-40A9-C6E83C09CDE3}"/>
              </a:ext>
            </a:extLst>
          </p:cNvPr>
          <p:cNvPicPr>
            <a:picLocks noChangeAspect="1"/>
          </p:cNvPicPr>
          <p:nvPr/>
        </p:nvPicPr>
        <p:blipFill>
          <a:blip r:embed="rId2"/>
          <a:stretch>
            <a:fillRect/>
          </a:stretch>
        </p:blipFill>
        <p:spPr>
          <a:xfrm>
            <a:off x="4867276" y="1954504"/>
            <a:ext cx="7324724" cy="4903496"/>
          </a:xfrm>
          <a:prstGeom prst="rect">
            <a:avLst/>
          </a:prstGeom>
        </p:spPr>
      </p:pic>
    </p:spTree>
    <p:extLst>
      <p:ext uri="{BB962C8B-B14F-4D97-AF65-F5344CB8AC3E}">
        <p14:creationId xmlns:p14="http://schemas.microsoft.com/office/powerpoint/2010/main" val="3227792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DEFCC-BFD1-337F-9B42-994B140B5662}"/>
            </a:ext>
          </a:extLst>
        </p:cNvPr>
        <p:cNvGrpSpPr/>
        <p:nvPr/>
      </p:nvGrpSpPr>
      <p:grpSpPr>
        <a:xfrm>
          <a:off x="0" y="0"/>
          <a:ext cx="0" cy="0"/>
          <a:chOff x="0" y="0"/>
          <a:chExt cx="0" cy="0"/>
        </a:xfrm>
      </p:grpSpPr>
      <p:pic>
        <p:nvPicPr>
          <p:cNvPr id="6" name="Picture 5" descr="A map of the united states&#10;&#10;Description automatically generated">
            <a:extLst>
              <a:ext uri="{FF2B5EF4-FFF2-40B4-BE49-F238E27FC236}">
                <a16:creationId xmlns:a16="http://schemas.microsoft.com/office/drawing/2014/main" id="{E07BDCB7-502D-DA7B-793D-41C99840698B}"/>
              </a:ext>
            </a:extLst>
          </p:cNvPr>
          <p:cNvPicPr>
            <a:picLocks noChangeAspect="1"/>
          </p:cNvPicPr>
          <p:nvPr/>
        </p:nvPicPr>
        <p:blipFill>
          <a:blip r:embed="rId2"/>
          <a:stretch>
            <a:fillRect/>
          </a:stretch>
        </p:blipFill>
        <p:spPr>
          <a:xfrm>
            <a:off x="4867276" y="1954504"/>
            <a:ext cx="7341126" cy="4903496"/>
          </a:xfrm>
          <a:prstGeom prst="rect">
            <a:avLst/>
          </a:prstGeom>
        </p:spPr>
      </p:pic>
      <p:sp>
        <p:nvSpPr>
          <p:cNvPr id="2" name="Text Placeholder 1">
            <a:extLst>
              <a:ext uri="{FF2B5EF4-FFF2-40B4-BE49-F238E27FC236}">
                <a16:creationId xmlns:a16="http://schemas.microsoft.com/office/drawing/2014/main" id="{D1E5BACF-F8CB-A6B1-32C2-F8C1C8629C24}"/>
              </a:ext>
            </a:extLst>
          </p:cNvPr>
          <p:cNvSpPr>
            <a:spLocks noGrp="1"/>
          </p:cNvSpPr>
          <p:nvPr>
            <p:ph type="body" sz="quarter" idx="11"/>
          </p:nvPr>
        </p:nvSpPr>
        <p:spPr>
          <a:xfrm>
            <a:off x="1066800" y="686656"/>
            <a:ext cx="10668000" cy="609600"/>
          </a:xfrm>
        </p:spPr>
        <p:txBody>
          <a:bodyPr/>
          <a:lstStyle/>
          <a:p>
            <a:r>
              <a:rPr lang="en-US" dirty="0">
                <a:solidFill>
                  <a:schemeClr val="tx1"/>
                </a:solidFill>
              </a:rPr>
              <a:t>Physical Vulnerability Driver: Domestic Well Density in Fractured Rock Area</a:t>
            </a:r>
          </a:p>
        </p:txBody>
      </p:sp>
      <p:sp>
        <p:nvSpPr>
          <p:cNvPr id="3" name="Text Placeholder 2">
            <a:extLst>
              <a:ext uri="{FF2B5EF4-FFF2-40B4-BE49-F238E27FC236}">
                <a16:creationId xmlns:a16="http://schemas.microsoft.com/office/drawing/2014/main" id="{E920419C-97C2-2358-DE97-E9AAEC031E8C}"/>
              </a:ext>
            </a:extLst>
          </p:cNvPr>
          <p:cNvSpPr>
            <a:spLocks noGrp="1"/>
          </p:cNvSpPr>
          <p:nvPr>
            <p:ph type="body" sz="quarter" idx="14"/>
          </p:nvPr>
        </p:nvSpPr>
        <p:spPr>
          <a:xfrm>
            <a:off x="1066800" y="2085975"/>
            <a:ext cx="3190875" cy="4314825"/>
          </a:xfrm>
        </p:spPr>
        <p:txBody>
          <a:bodyPr numCol="1"/>
          <a:lstStyle/>
          <a:p>
            <a:r>
              <a:rPr lang="en-US" sz="2000" dirty="0"/>
              <a:t>Variable water supply reliability</a:t>
            </a:r>
          </a:p>
          <a:p>
            <a:r>
              <a:rPr lang="en-US" sz="2000" dirty="0"/>
              <a:t>Higher density of domestic wells stresses water supplies</a:t>
            </a:r>
          </a:p>
          <a:p>
            <a:r>
              <a:rPr lang="en-US" sz="2000" dirty="0"/>
              <a:t>Darker shades indicates higher density of domestic wells</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504B78AA-3CBB-02DA-375C-F4B998AEA8A8}"/>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E8D5D224-017A-9362-16C3-75166C546BE4}"/>
              </a:ext>
            </a:extLst>
          </p:cNvPr>
          <p:cNvSpPr>
            <a:spLocks noGrp="1"/>
          </p:cNvSpPr>
          <p:nvPr>
            <p:ph type="sldNum" sz="quarter" idx="16"/>
          </p:nvPr>
        </p:nvSpPr>
        <p:spPr/>
        <p:txBody>
          <a:bodyPr/>
          <a:lstStyle/>
          <a:p>
            <a:fld id="{DD01415F-5F32-4771-AE74-55868ADB41CE}" type="slidenum">
              <a:rPr lang="en-US" smtClean="0"/>
              <a:pPr/>
              <a:t>22</a:t>
            </a:fld>
            <a:endParaRPr lang="en-US"/>
          </a:p>
        </p:txBody>
      </p:sp>
    </p:spTree>
    <p:extLst>
      <p:ext uri="{BB962C8B-B14F-4D97-AF65-F5344CB8AC3E}">
        <p14:creationId xmlns:p14="http://schemas.microsoft.com/office/powerpoint/2010/main" val="3178060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729B-7AC0-4B6A-1C9A-2FAFC143B5E5}"/>
            </a:ext>
          </a:extLst>
        </p:cNvPr>
        <p:cNvGrpSpPr/>
        <p:nvPr/>
      </p:nvGrpSpPr>
      <p:grpSpPr>
        <a:xfrm>
          <a:off x="0" y="0"/>
          <a:ext cx="0" cy="0"/>
          <a:chOff x="0" y="0"/>
          <a:chExt cx="0" cy="0"/>
        </a:xfrm>
      </p:grpSpPr>
      <p:pic>
        <p:nvPicPr>
          <p:cNvPr id="7" name="Picture 6" descr="A map of the area&#10;&#10;Description automatically generated">
            <a:extLst>
              <a:ext uri="{FF2B5EF4-FFF2-40B4-BE49-F238E27FC236}">
                <a16:creationId xmlns:a16="http://schemas.microsoft.com/office/drawing/2014/main" id="{C9289CFC-8325-4C39-DBC8-3BFD00B8026C}"/>
              </a:ext>
            </a:extLst>
          </p:cNvPr>
          <p:cNvPicPr>
            <a:picLocks noChangeAspect="1"/>
          </p:cNvPicPr>
          <p:nvPr/>
        </p:nvPicPr>
        <p:blipFill>
          <a:blip r:embed="rId2"/>
          <a:stretch>
            <a:fillRect/>
          </a:stretch>
        </p:blipFill>
        <p:spPr>
          <a:xfrm>
            <a:off x="4836756" y="1954504"/>
            <a:ext cx="7355244" cy="4903496"/>
          </a:xfrm>
          <a:prstGeom prst="rect">
            <a:avLst/>
          </a:prstGeom>
        </p:spPr>
      </p:pic>
      <p:sp>
        <p:nvSpPr>
          <p:cNvPr id="2" name="Text Placeholder 1">
            <a:extLst>
              <a:ext uri="{FF2B5EF4-FFF2-40B4-BE49-F238E27FC236}">
                <a16:creationId xmlns:a16="http://schemas.microsoft.com/office/drawing/2014/main" id="{AFD49DEA-4D03-764C-BB10-153AE794BB8B}"/>
              </a:ext>
            </a:extLst>
          </p:cNvPr>
          <p:cNvSpPr>
            <a:spLocks noGrp="1"/>
          </p:cNvSpPr>
          <p:nvPr>
            <p:ph type="body" sz="quarter" idx="11"/>
          </p:nvPr>
        </p:nvSpPr>
        <p:spPr>
          <a:xfrm>
            <a:off x="1066800" y="686656"/>
            <a:ext cx="10668000" cy="609600"/>
          </a:xfrm>
        </p:spPr>
        <p:txBody>
          <a:bodyPr/>
          <a:lstStyle/>
          <a:p>
            <a:r>
              <a:rPr lang="en-US" dirty="0">
                <a:solidFill>
                  <a:schemeClr val="tx1"/>
                </a:solidFill>
              </a:rPr>
              <a:t>Physical Vulnerability Driver: Wildfire Hazard</a:t>
            </a:r>
          </a:p>
        </p:txBody>
      </p:sp>
      <p:sp>
        <p:nvSpPr>
          <p:cNvPr id="3" name="Text Placeholder 2">
            <a:extLst>
              <a:ext uri="{FF2B5EF4-FFF2-40B4-BE49-F238E27FC236}">
                <a16:creationId xmlns:a16="http://schemas.microsoft.com/office/drawing/2014/main" id="{8590871F-2C44-9B76-A0EB-1CBAAE0E1101}"/>
              </a:ext>
            </a:extLst>
          </p:cNvPr>
          <p:cNvSpPr>
            <a:spLocks noGrp="1"/>
          </p:cNvSpPr>
          <p:nvPr>
            <p:ph type="body" sz="quarter" idx="14"/>
          </p:nvPr>
        </p:nvSpPr>
        <p:spPr>
          <a:xfrm>
            <a:off x="1066800" y="2085975"/>
            <a:ext cx="3190875" cy="4314825"/>
          </a:xfrm>
        </p:spPr>
        <p:txBody>
          <a:bodyPr numCol="1"/>
          <a:lstStyle/>
          <a:p>
            <a:r>
              <a:rPr lang="en-US" sz="2000" dirty="0"/>
              <a:t>Impacts infrastructure, deplete supplies, and affect water quality</a:t>
            </a:r>
          </a:p>
          <a:p>
            <a:r>
              <a:rPr lang="en-US" sz="2000" dirty="0"/>
              <a:t>Darker shades indicate higher wildfire hazard (as evaluated by USFS)</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8701CB7E-8A96-71DD-E710-734E6055F34E}"/>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6169397E-9600-7D57-02E8-868F947A2F20}"/>
              </a:ext>
            </a:extLst>
          </p:cNvPr>
          <p:cNvSpPr>
            <a:spLocks noGrp="1"/>
          </p:cNvSpPr>
          <p:nvPr>
            <p:ph type="sldNum" sz="quarter" idx="16"/>
          </p:nvPr>
        </p:nvSpPr>
        <p:spPr/>
        <p:txBody>
          <a:bodyPr/>
          <a:lstStyle/>
          <a:p>
            <a:fld id="{DD01415F-5F32-4771-AE74-55868ADB41CE}" type="slidenum">
              <a:rPr lang="en-US" smtClean="0"/>
              <a:pPr/>
              <a:t>23</a:t>
            </a:fld>
            <a:endParaRPr lang="en-US"/>
          </a:p>
        </p:txBody>
      </p:sp>
    </p:spTree>
    <p:extLst>
      <p:ext uri="{BB962C8B-B14F-4D97-AF65-F5344CB8AC3E}">
        <p14:creationId xmlns:p14="http://schemas.microsoft.com/office/powerpoint/2010/main" val="3794939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1E138-0833-4325-322E-8DBBEAF93D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B69538-305B-4778-C49E-4B714E692747}"/>
              </a:ext>
            </a:extLst>
          </p:cNvPr>
          <p:cNvSpPr>
            <a:spLocks noGrp="1"/>
          </p:cNvSpPr>
          <p:nvPr>
            <p:ph type="body" sz="quarter" idx="11"/>
          </p:nvPr>
        </p:nvSpPr>
        <p:spPr>
          <a:xfrm>
            <a:off x="1066800" y="686656"/>
            <a:ext cx="10668000" cy="609600"/>
          </a:xfrm>
        </p:spPr>
        <p:txBody>
          <a:bodyPr/>
          <a:lstStyle/>
          <a:p>
            <a:r>
              <a:rPr lang="en-US" dirty="0">
                <a:solidFill>
                  <a:schemeClr val="tx1"/>
                </a:solidFill>
              </a:rPr>
              <a:t>Social Vulnerability Results</a:t>
            </a:r>
          </a:p>
        </p:txBody>
      </p:sp>
      <p:sp>
        <p:nvSpPr>
          <p:cNvPr id="3" name="Text Placeholder 2">
            <a:extLst>
              <a:ext uri="{FF2B5EF4-FFF2-40B4-BE49-F238E27FC236}">
                <a16:creationId xmlns:a16="http://schemas.microsoft.com/office/drawing/2014/main" id="{76CE850D-BD71-EC98-002C-259D4BBB5D24}"/>
              </a:ext>
            </a:extLst>
          </p:cNvPr>
          <p:cNvSpPr>
            <a:spLocks noGrp="1"/>
          </p:cNvSpPr>
          <p:nvPr>
            <p:ph type="body" sz="quarter" idx="14"/>
          </p:nvPr>
        </p:nvSpPr>
        <p:spPr>
          <a:xfrm>
            <a:off x="1066800" y="2085975"/>
            <a:ext cx="3190875" cy="4314825"/>
          </a:xfrm>
        </p:spPr>
        <p:txBody>
          <a:bodyPr numCol="1"/>
          <a:lstStyle/>
          <a:p>
            <a:r>
              <a:rPr lang="en-US" sz="2000" dirty="0"/>
              <a:t>Darker shades indicate higher social vulnerability</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9CB7C770-A6D7-E902-2F05-A6F41EA2411C}"/>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9581B048-30BF-51F3-4890-C07B15D239E4}"/>
              </a:ext>
            </a:extLst>
          </p:cNvPr>
          <p:cNvSpPr>
            <a:spLocks noGrp="1"/>
          </p:cNvSpPr>
          <p:nvPr>
            <p:ph type="sldNum" sz="quarter" idx="16"/>
          </p:nvPr>
        </p:nvSpPr>
        <p:spPr/>
        <p:txBody>
          <a:bodyPr/>
          <a:lstStyle/>
          <a:p>
            <a:fld id="{DD01415F-5F32-4771-AE74-55868ADB41CE}" type="slidenum">
              <a:rPr lang="en-US" smtClean="0"/>
              <a:pPr/>
              <a:t>24</a:t>
            </a:fld>
            <a:endParaRPr lang="en-US"/>
          </a:p>
        </p:txBody>
      </p:sp>
      <p:pic>
        <p:nvPicPr>
          <p:cNvPr id="6" name="Picture 5" descr="A map of the united states&#10;&#10;Description automatically generated">
            <a:extLst>
              <a:ext uri="{FF2B5EF4-FFF2-40B4-BE49-F238E27FC236}">
                <a16:creationId xmlns:a16="http://schemas.microsoft.com/office/drawing/2014/main" id="{D23B6F19-01AF-859B-BC27-44CC1DBDBDCC}"/>
              </a:ext>
            </a:extLst>
          </p:cNvPr>
          <p:cNvPicPr>
            <a:picLocks noChangeAspect="1"/>
          </p:cNvPicPr>
          <p:nvPr/>
        </p:nvPicPr>
        <p:blipFill>
          <a:blip r:embed="rId2"/>
          <a:stretch>
            <a:fillRect/>
          </a:stretch>
        </p:blipFill>
        <p:spPr>
          <a:xfrm>
            <a:off x="4239260" y="1450340"/>
            <a:ext cx="7952740" cy="5407660"/>
          </a:xfrm>
          <a:prstGeom prst="rect">
            <a:avLst/>
          </a:prstGeom>
        </p:spPr>
      </p:pic>
    </p:spTree>
    <p:extLst>
      <p:ext uri="{BB962C8B-B14F-4D97-AF65-F5344CB8AC3E}">
        <p14:creationId xmlns:p14="http://schemas.microsoft.com/office/powerpoint/2010/main" val="972860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C18B9-C82D-3983-454A-3244285B59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3DD76F3-9B24-2343-D047-882536C62467}"/>
              </a:ext>
            </a:extLst>
          </p:cNvPr>
          <p:cNvSpPr>
            <a:spLocks noGrp="1"/>
          </p:cNvSpPr>
          <p:nvPr>
            <p:ph type="body" sz="quarter" idx="11"/>
          </p:nvPr>
        </p:nvSpPr>
        <p:spPr>
          <a:xfrm>
            <a:off x="1035978" y="304799"/>
            <a:ext cx="10668000" cy="609600"/>
          </a:xfrm>
        </p:spPr>
        <p:txBody>
          <a:bodyPr/>
          <a:lstStyle/>
          <a:p>
            <a:r>
              <a:rPr lang="en-US" dirty="0">
                <a:solidFill>
                  <a:schemeClr val="tx1"/>
                </a:solidFill>
              </a:rPr>
              <a:t>Risk Assessment Findings</a:t>
            </a:r>
          </a:p>
        </p:txBody>
      </p:sp>
      <p:sp>
        <p:nvSpPr>
          <p:cNvPr id="3" name="Text Placeholder 2">
            <a:extLst>
              <a:ext uri="{FF2B5EF4-FFF2-40B4-BE49-F238E27FC236}">
                <a16:creationId xmlns:a16="http://schemas.microsoft.com/office/drawing/2014/main" id="{2E532432-1659-6F7C-27E6-7884E21436D1}"/>
              </a:ext>
            </a:extLst>
          </p:cNvPr>
          <p:cNvSpPr>
            <a:spLocks noGrp="1"/>
          </p:cNvSpPr>
          <p:nvPr>
            <p:ph type="body" sz="quarter" idx="14"/>
          </p:nvPr>
        </p:nvSpPr>
        <p:spPr>
          <a:xfrm>
            <a:off x="770562" y="1663382"/>
            <a:ext cx="3487113" cy="4737418"/>
          </a:xfrm>
        </p:spPr>
        <p:txBody>
          <a:bodyPr numCol="1"/>
          <a:lstStyle/>
          <a:p>
            <a:pPr marL="287338" indent="-287338">
              <a:buNone/>
            </a:pPr>
            <a:r>
              <a:rPr lang="en-US" sz="1800" b="1" dirty="0"/>
              <a:t>A</a:t>
            </a:r>
            <a:r>
              <a:rPr lang="en-US" sz="1800" dirty="0"/>
              <a:t>: Rural Communities within the Sacramento Valley–North American Subbasin in West Placer  </a:t>
            </a:r>
          </a:p>
          <a:p>
            <a:pPr marL="287338" indent="-287338">
              <a:buNone/>
            </a:pPr>
            <a:r>
              <a:rPr lang="en-US" sz="1800" b="1" dirty="0"/>
              <a:t>B</a:t>
            </a:r>
            <a:r>
              <a:rPr lang="en-US" sz="1800" dirty="0"/>
              <a:t>: Domestic Wells in Fractured Rock Areas within the Lower Elevations of the Western </a:t>
            </a:r>
            <a:br>
              <a:rPr lang="en-US" sz="1800" dirty="0"/>
            </a:br>
            <a:r>
              <a:rPr lang="en-US" sz="1800" dirty="0"/>
              <a:t>Placer Nevada Foothills</a:t>
            </a:r>
          </a:p>
          <a:p>
            <a:pPr marL="287338" indent="-287338">
              <a:buNone/>
            </a:pPr>
            <a:r>
              <a:rPr lang="en-US" sz="1800" b="1" dirty="0"/>
              <a:t>C</a:t>
            </a:r>
            <a:r>
              <a:rPr lang="en-US" sz="1800" dirty="0"/>
              <a:t>: Domestic Wells in Fractured Rock Areas in the Higher Elevations of the </a:t>
            </a:r>
            <a:br>
              <a:rPr lang="en-US" sz="1800" dirty="0"/>
            </a:br>
            <a:r>
              <a:rPr lang="en-US" sz="1800" dirty="0"/>
              <a:t>Placer Nevada Foothills</a:t>
            </a:r>
          </a:p>
          <a:p>
            <a:pPr marL="287338" indent="-287338">
              <a:buNone/>
            </a:pPr>
            <a:r>
              <a:rPr lang="en-US" sz="1800" b="1" dirty="0"/>
              <a:t>D</a:t>
            </a:r>
            <a:r>
              <a:rPr lang="en-US" sz="1800" dirty="0"/>
              <a:t>: Isolated Domestic Wells in Fractured Rock Areas in the High Placer Nevada</a:t>
            </a:r>
          </a:p>
          <a:p>
            <a:endParaRPr lang="en-US" sz="2000" dirty="0"/>
          </a:p>
          <a:p>
            <a:pPr marL="0" indent="0">
              <a:buNone/>
            </a:pPr>
            <a:endParaRPr lang="en-US" sz="2000" dirty="0"/>
          </a:p>
        </p:txBody>
      </p:sp>
      <p:sp>
        <p:nvSpPr>
          <p:cNvPr id="4" name="Footer Placeholder 3">
            <a:extLst>
              <a:ext uri="{FF2B5EF4-FFF2-40B4-BE49-F238E27FC236}">
                <a16:creationId xmlns:a16="http://schemas.microsoft.com/office/drawing/2014/main" id="{B74DED55-6E95-955E-6F5A-AA7935871570}"/>
              </a:ext>
            </a:extLst>
          </p:cNvPr>
          <p:cNvSpPr>
            <a:spLocks noGrp="1"/>
          </p:cNvSpPr>
          <p:nvPr>
            <p:ph type="ftr" sz="quarter" idx="15"/>
          </p:nvPr>
        </p:nvSpPr>
        <p:spPr/>
        <p:txBody>
          <a:bodyPr/>
          <a:lstStyle/>
          <a:p>
            <a:r>
              <a:rPr lang="en-US"/>
              <a:t>Placer County DRP</a:t>
            </a:r>
          </a:p>
        </p:txBody>
      </p:sp>
      <p:sp>
        <p:nvSpPr>
          <p:cNvPr id="5" name="Slide Number Placeholder 4">
            <a:extLst>
              <a:ext uri="{FF2B5EF4-FFF2-40B4-BE49-F238E27FC236}">
                <a16:creationId xmlns:a16="http://schemas.microsoft.com/office/drawing/2014/main" id="{7A85273B-0582-615C-0660-2814E0A35DD5}"/>
              </a:ext>
            </a:extLst>
          </p:cNvPr>
          <p:cNvSpPr>
            <a:spLocks noGrp="1"/>
          </p:cNvSpPr>
          <p:nvPr>
            <p:ph type="sldNum" sz="quarter" idx="16"/>
          </p:nvPr>
        </p:nvSpPr>
        <p:spPr/>
        <p:txBody>
          <a:bodyPr/>
          <a:lstStyle/>
          <a:p>
            <a:fld id="{DD01415F-5F32-4771-AE74-55868ADB41CE}" type="slidenum">
              <a:rPr lang="en-US" smtClean="0"/>
              <a:pPr/>
              <a:t>25</a:t>
            </a:fld>
            <a:endParaRPr lang="en-US"/>
          </a:p>
        </p:txBody>
      </p:sp>
      <p:pic>
        <p:nvPicPr>
          <p:cNvPr id="7" name="Picture 6">
            <a:extLst>
              <a:ext uri="{FF2B5EF4-FFF2-40B4-BE49-F238E27FC236}">
                <a16:creationId xmlns:a16="http://schemas.microsoft.com/office/drawing/2014/main" id="{0B6263F2-0A6C-866F-3C23-501BA71685C7}"/>
              </a:ext>
            </a:extLst>
          </p:cNvPr>
          <p:cNvPicPr>
            <a:picLocks noChangeAspect="1"/>
          </p:cNvPicPr>
          <p:nvPr/>
        </p:nvPicPr>
        <p:blipFill>
          <a:blip r:embed="rId2"/>
          <a:stretch>
            <a:fillRect/>
          </a:stretch>
        </p:blipFill>
        <p:spPr>
          <a:xfrm>
            <a:off x="4476750" y="1663382"/>
            <a:ext cx="7715250" cy="5160010"/>
          </a:xfrm>
          <a:prstGeom prst="rect">
            <a:avLst/>
          </a:prstGeom>
        </p:spPr>
      </p:pic>
      <p:sp>
        <p:nvSpPr>
          <p:cNvPr id="8" name="TextBox 7">
            <a:extLst>
              <a:ext uri="{FF2B5EF4-FFF2-40B4-BE49-F238E27FC236}">
                <a16:creationId xmlns:a16="http://schemas.microsoft.com/office/drawing/2014/main" id="{ED499EC7-A0C8-83A2-D3AB-7A4FAB295F1C}"/>
              </a:ext>
            </a:extLst>
          </p:cNvPr>
          <p:cNvSpPr txBox="1"/>
          <p:nvPr/>
        </p:nvSpPr>
        <p:spPr>
          <a:xfrm>
            <a:off x="4476751" y="1017051"/>
            <a:ext cx="6944688" cy="646331"/>
          </a:xfrm>
          <a:prstGeom prst="rect">
            <a:avLst/>
          </a:prstGeom>
          <a:noFill/>
        </p:spPr>
        <p:txBody>
          <a:bodyPr wrap="square" rtlCol="0">
            <a:spAutoFit/>
          </a:bodyPr>
          <a:lstStyle/>
          <a:p>
            <a:r>
              <a:rPr lang="en-US" b="1" dirty="0"/>
              <a:t>Areas with heightened water shortage vulnerability for domestic wells and SSWSs</a:t>
            </a:r>
          </a:p>
        </p:txBody>
      </p:sp>
    </p:spTree>
    <p:extLst>
      <p:ext uri="{BB962C8B-B14F-4D97-AF65-F5344CB8AC3E}">
        <p14:creationId xmlns:p14="http://schemas.microsoft.com/office/powerpoint/2010/main" val="1246054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2EF00-887F-2057-0832-DBD97DC8549B}"/>
            </a:ext>
          </a:extLst>
        </p:cNvPr>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DDBDB51F-16C9-5B00-262D-1B9B93A7B4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2369E44-8C45-8F08-2413-C4B6B1B7B6F1}"/>
              </a:ext>
            </a:extLst>
          </p:cNvPr>
          <p:cNvSpPr>
            <a:spLocks noGrp="1"/>
          </p:cNvSpPr>
          <p:nvPr>
            <p:ph type="body" sz="quarter" idx="11"/>
          </p:nvPr>
        </p:nvSpPr>
        <p:spPr/>
        <p:txBody>
          <a:bodyPr/>
          <a:lstStyle/>
          <a:p>
            <a:r>
              <a:rPr lang="en-US" dirty="0"/>
              <a:t>Short-Term Response Actions and</a:t>
            </a:r>
          </a:p>
          <a:p>
            <a:r>
              <a:rPr lang="en-US" dirty="0"/>
              <a:t>Long-Term Mitigation Strategies and Actions</a:t>
            </a:r>
          </a:p>
        </p:txBody>
      </p:sp>
      <p:sp>
        <p:nvSpPr>
          <p:cNvPr id="2" name="Footer Placeholder 1">
            <a:extLst>
              <a:ext uri="{FF2B5EF4-FFF2-40B4-BE49-F238E27FC236}">
                <a16:creationId xmlns:a16="http://schemas.microsoft.com/office/drawing/2014/main" id="{6F658225-C55D-729D-4D9F-05E5AFD2C2F0}"/>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43E1BB77-17EF-6FF7-5FFD-20248A1C537F}"/>
              </a:ext>
            </a:extLst>
          </p:cNvPr>
          <p:cNvSpPr>
            <a:spLocks noGrp="1"/>
          </p:cNvSpPr>
          <p:nvPr>
            <p:ph type="sldNum" sz="quarter" idx="14"/>
          </p:nvPr>
        </p:nvSpPr>
        <p:spPr/>
        <p:txBody>
          <a:bodyPr/>
          <a:lstStyle/>
          <a:p>
            <a:fld id="{DD01415F-5F32-4771-AE74-55868ADB41CE}" type="slidenum">
              <a:rPr lang="en-US" smtClean="0"/>
              <a:pPr/>
              <a:t>26</a:t>
            </a:fld>
            <a:endParaRPr lang="en-US"/>
          </a:p>
        </p:txBody>
      </p:sp>
      <p:sp>
        <p:nvSpPr>
          <p:cNvPr id="8" name="TextBox 6">
            <a:extLst>
              <a:ext uri="{FF2B5EF4-FFF2-40B4-BE49-F238E27FC236}">
                <a16:creationId xmlns:a16="http://schemas.microsoft.com/office/drawing/2014/main" id="{3F5AF213-A8C5-8F7F-9DD4-3E535CE76D86}"/>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510712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2CF46F-077A-BEFF-AAEA-1F3ADDF1CE0A}"/>
              </a:ext>
            </a:extLst>
          </p:cNvPr>
          <p:cNvSpPr>
            <a:spLocks noGrp="1"/>
          </p:cNvSpPr>
          <p:nvPr>
            <p:ph type="body" sz="quarter" idx="11"/>
          </p:nvPr>
        </p:nvSpPr>
        <p:spPr/>
        <p:txBody>
          <a:bodyPr/>
          <a:lstStyle/>
          <a:p>
            <a:r>
              <a:rPr lang="en-US"/>
              <a:t>Definitions</a:t>
            </a:r>
          </a:p>
        </p:txBody>
      </p:sp>
      <p:sp>
        <p:nvSpPr>
          <p:cNvPr id="4" name="Footer Placeholder 3">
            <a:extLst>
              <a:ext uri="{FF2B5EF4-FFF2-40B4-BE49-F238E27FC236}">
                <a16:creationId xmlns:a16="http://schemas.microsoft.com/office/drawing/2014/main" id="{0A38931F-8DB3-A40A-D9E3-50D443FFD332}"/>
              </a:ext>
            </a:extLst>
          </p:cNvPr>
          <p:cNvSpPr>
            <a:spLocks noGrp="1"/>
          </p:cNvSpPr>
          <p:nvPr>
            <p:ph type="ftr" sz="quarter" idx="15"/>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0D9EDA59-C333-8ED1-8D68-288D0DCE4656}"/>
              </a:ext>
            </a:extLst>
          </p:cNvPr>
          <p:cNvSpPr>
            <a:spLocks noGrp="1"/>
          </p:cNvSpPr>
          <p:nvPr>
            <p:ph type="sldNum" sz="quarter" idx="16"/>
          </p:nvPr>
        </p:nvSpPr>
        <p:spPr/>
        <p:txBody>
          <a:bodyPr/>
          <a:lstStyle/>
          <a:p>
            <a:fld id="{DD01415F-5F32-4771-AE74-55868ADB41CE}" type="slidenum">
              <a:rPr lang="en-US" smtClean="0"/>
              <a:pPr/>
              <a:t>27</a:t>
            </a:fld>
            <a:endParaRPr lang="en-US"/>
          </a:p>
        </p:txBody>
      </p:sp>
      <p:sp>
        <p:nvSpPr>
          <p:cNvPr id="6" name="TextBox 5">
            <a:extLst>
              <a:ext uri="{FF2B5EF4-FFF2-40B4-BE49-F238E27FC236}">
                <a16:creationId xmlns:a16="http://schemas.microsoft.com/office/drawing/2014/main" id="{EA74DE63-3B81-BC0F-76D3-2160CAD071F4}"/>
              </a:ext>
            </a:extLst>
          </p:cNvPr>
          <p:cNvSpPr txBox="1"/>
          <p:nvPr/>
        </p:nvSpPr>
        <p:spPr>
          <a:xfrm>
            <a:off x="1681018" y="1949706"/>
            <a:ext cx="5394037"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t>Short-Term Response Actions (</a:t>
            </a:r>
            <a:r>
              <a:rPr lang="en-US" sz="2400" b="1" dirty="0"/>
              <a:t>STRAs</a:t>
            </a:r>
            <a:r>
              <a:rPr lang="en-US" sz="2400" dirty="0"/>
              <a:t>) mitigate impacts during drought/water shortage onset and throughout a drought/water shortage event</a:t>
            </a:r>
          </a:p>
        </p:txBody>
      </p:sp>
      <p:sp>
        <p:nvSpPr>
          <p:cNvPr id="7" name="TextBox 6">
            <a:extLst>
              <a:ext uri="{FF2B5EF4-FFF2-40B4-BE49-F238E27FC236}">
                <a16:creationId xmlns:a16="http://schemas.microsoft.com/office/drawing/2014/main" id="{A20C9D6B-59D8-7F35-6820-D1C11F6837D3}"/>
              </a:ext>
            </a:extLst>
          </p:cNvPr>
          <p:cNvSpPr txBox="1"/>
          <p:nvPr/>
        </p:nvSpPr>
        <p:spPr>
          <a:xfrm>
            <a:off x="1681017" y="4448077"/>
            <a:ext cx="5394038"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t>Long-Term Mitigation Strategies and Actions (</a:t>
            </a:r>
            <a:r>
              <a:rPr lang="en-US" sz="2400" b="1" dirty="0"/>
              <a:t>LTMSAs</a:t>
            </a:r>
            <a:r>
              <a:rPr lang="en-US" sz="2400" dirty="0"/>
              <a:t>) reduce the vulnerability to drought/water shortage events</a:t>
            </a:r>
          </a:p>
        </p:txBody>
      </p:sp>
      <p:sp>
        <p:nvSpPr>
          <p:cNvPr id="11" name="TextBox 10">
            <a:extLst>
              <a:ext uri="{FF2B5EF4-FFF2-40B4-BE49-F238E27FC236}">
                <a16:creationId xmlns:a16="http://schemas.microsoft.com/office/drawing/2014/main" id="{AD84F545-7623-2019-BB24-A787871FCAFA}"/>
              </a:ext>
            </a:extLst>
          </p:cNvPr>
          <p:cNvSpPr txBox="1"/>
          <p:nvPr/>
        </p:nvSpPr>
        <p:spPr>
          <a:xfrm>
            <a:off x="7462980" y="3247748"/>
            <a:ext cx="3953165" cy="1938992"/>
          </a:xfrm>
          <a:prstGeom prst="rect">
            <a:avLst/>
          </a:prstGeom>
          <a:ln>
            <a:solidFill>
              <a:schemeClr val="tx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dirty="0"/>
              <a:t>The DRP identifies STRAs and LTMSAs and describes present and future implementation ability and needs</a:t>
            </a:r>
          </a:p>
        </p:txBody>
      </p:sp>
      <p:sp>
        <p:nvSpPr>
          <p:cNvPr id="10" name="Right Bracket 9">
            <a:extLst>
              <a:ext uri="{FF2B5EF4-FFF2-40B4-BE49-F238E27FC236}">
                <a16:creationId xmlns:a16="http://schemas.microsoft.com/office/drawing/2014/main" id="{C6FE6C8C-D26D-9A1F-0F73-2F1D9F85B904}"/>
              </a:ext>
            </a:extLst>
          </p:cNvPr>
          <p:cNvSpPr/>
          <p:nvPr/>
        </p:nvSpPr>
        <p:spPr>
          <a:xfrm>
            <a:off x="7158182" y="1939636"/>
            <a:ext cx="304798" cy="4078101"/>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spTree>
    <p:extLst>
      <p:ext uri="{BB962C8B-B14F-4D97-AF65-F5344CB8AC3E}">
        <p14:creationId xmlns:p14="http://schemas.microsoft.com/office/powerpoint/2010/main" val="2029412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1EA8C-FD0D-16EC-1A36-4992E317DD3A}"/>
              </a:ext>
            </a:extLst>
          </p:cNvPr>
          <p:cNvSpPr>
            <a:spLocks noGrp="1"/>
          </p:cNvSpPr>
          <p:nvPr>
            <p:ph type="body" sz="quarter" idx="11"/>
          </p:nvPr>
        </p:nvSpPr>
        <p:spPr/>
        <p:txBody>
          <a:bodyPr/>
          <a:lstStyle/>
          <a:p>
            <a:r>
              <a:rPr lang="en-US" dirty="0"/>
              <a:t>Legislative Directive: STRAs</a:t>
            </a:r>
          </a:p>
        </p:txBody>
      </p:sp>
      <p:sp>
        <p:nvSpPr>
          <p:cNvPr id="3" name="Table Placeholder 2">
            <a:extLst>
              <a:ext uri="{FF2B5EF4-FFF2-40B4-BE49-F238E27FC236}">
                <a16:creationId xmlns:a16="http://schemas.microsoft.com/office/drawing/2014/main" id="{2B0D13A1-41C4-75C5-0ADA-22567AEBC146}"/>
              </a:ext>
            </a:extLst>
          </p:cNvPr>
          <p:cNvSpPr>
            <a:spLocks noGrp="1"/>
          </p:cNvSpPr>
          <p:nvPr>
            <p:ph type="tbl" sz="quarter" idx="12"/>
          </p:nvPr>
        </p:nvSpPr>
        <p:spPr/>
        <p:txBody>
          <a:bodyPr/>
          <a:lstStyle/>
          <a:p>
            <a:r>
              <a:rPr lang="en-US" dirty="0"/>
              <a:t>SB 552, CWC Section 10609.70:</a:t>
            </a:r>
          </a:p>
          <a:p>
            <a:pPr marL="285750" indent="-285750">
              <a:buFont typeface="Arial" panose="020B0604020202020204" pitchFamily="34" charset="0"/>
              <a:buChar char="•"/>
            </a:pPr>
            <a:endParaRPr lang="en-US" dirty="0">
              <a:solidFill>
                <a:schemeClr val="tx1"/>
              </a:solidFill>
            </a:endParaRPr>
          </a:p>
          <a:p>
            <a:pPr marL="230188" indent="-230188"/>
            <a:r>
              <a:rPr lang="en-US" dirty="0">
                <a:solidFill>
                  <a:schemeClr val="tx1"/>
                </a:solidFill>
              </a:rPr>
              <a:t>(b) A county shall develop a plan that includes potential drought and water shortage risk and proposed interim and long-term solutions for state small water systems and domestic wells within the county’s jurisdiction. The plan may be a stand-alone document or may be included as an element in an existing county plan, such as a local hazard mitigation plan, emergency operations plan, climate action plan, or general plan. A county shall consult with its drought task force or alternative coordinating process as established by this section in developing its plan. </a:t>
            </a:r>
            <a:r>
              <a:rPr lang="en-US" b="1" dirty="0">
                <a:solidFill>
                  <a:schemeClr val="tx1"/>
                </a:solidFill>
              </a:rPr>
              <a:t>A county shall consider, at a minimum, all of the following in its plan</a:t>
            </a:r>
            <a:r>
              <a:rPr lang="en-US" dirty="0">
                <a:solidFill>
                  <a:schemeClr val="tx1"/>
                </a:solidFill>
              </a:rPr>
              <a:t>: </a:t>
            </a:r>
          </a:p>
          <a:p>
            <a:pPr marL="230188"/>
            <a:r>
              <a:rPr lang="en-US" dirty="0">
                <a:solidFill>
                  <a:schemeClr val="tx1"/>
                </a:solidFill>
              </a:rPr>
              <a:t>(1) Consolidations for existing water systems and domestic wells. </a:t>
            </a:r>
          </a:p>
          <a:p>
            <a:pPr marL="230188"/>
            <a:r>
              <a:rPr lang="en-US" dirty="0">
                <a:solidFill>
                  <a:schemeClr val="tx1"/>
                </a:solidFill>
              </a:rPr>
              <a:t>(2) Domestic well drinking water mitigation programs. </a:t>
            </a:r>
          </a:p>
          <a:p>
            <a:pPr marL="230188"/>
            <a:r>
              <a:rPr lang="en-US" b="1" dirty="0">
                <a:solidFill>
                  <a:schemeClr val="tx1"/>
                </a:solidFill>
              </a:rPr>
              <a:t>(3) Provision of emergency and interim drinking water solutions</a:t>
            </a:r>
            <a:r>
              <a:rPr lang="en-US" dirty="0">
                <a:solidFill>
                  <a:schemeClr val="tx1"/>
                </a:solidFill>
              </a:rPr>
              <a:t>. </a:t>
            </a:r>
          </a:p>
          <a:p>
            <a:pPr marL="230188"/>
            <a:r>
              <a:rPr lang="en-US" dirty="0">
                <a:solidFill>
                  <a:schemeClr val="tx1"/>
                </a:solidFill>
              </a:rPr>
              <a:t>(4) An analysis of the steps necessary to implement the plan. </a:t>
            </a:r>
          </a:p>
          <a:p>
            <a:pPr marL="230188"/>
            <a:r>
              <a:rPr lang="en-US" dirty="0">
                <a:solidFill>
                  <a:schemeClr val="tx1"/>
                </a:solidFill>
              </a:rPr>
              <a:t>(5) An analysis of local, state, and federal funding sources available to implement the plan.</a:t>
            </a:r>
          </a:p>
          <a:p>
            <a:endParaRPr lang="en-US" dirty="0"/>
          </a:p>
          <a:p>
            <a:pPr marL="285750" indent="-285750"/>
            <a:endParaRPr lang="en-US" dirty="0"/>
          </a:p>
          <a:p>
            <a:pPr marL="285750" indent="-28575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6EE333C8-F41E-7BB9-70D5-42B77B2186AD}"/>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72547B0D-E0A3-A9AB-D9C2-7A799C4ABFBB}"/>
              </a:ext>
            </a:extLst>
          </p:cNvPr>
          <p:cNvSpPr>
            <a:spLocks noGrp="1"/>
          </p:cNvSpPr>
          <p:nvPr>
            <p:ph type="sldNum" sz="quarter" idx="14"/>
          </p:nvPr>
        </p:nvSpPr>
        <p:spPr/>
        <p:txBody>
          <a:bodyPr/>
          <a:lstStyle/>
          <a:p>
            <a:fld id="{DD01415F-5F32-4771-AE74-55868ADB41CE}" type="slidenum">
              <a:rPr lang="en-US" smtClean="0"/>
              <a:pPr/>
              <a:t>28</a:t>
            </a:fld>
            <a:endParaRPr lang="en-US"/>
          </a:p>
        </p:txBody>
      </p:sp>
    </p:spTree>
    <p:extLst>
      <p:ext uri="{BB962C8B-B14F-4D97-AF65-F5344CB8AC3E}">
        <p14:creationId xmlns:p14="http://schemas.microsoft.com/office/powerpoint/2010/main" val="1855047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83F31-F5E6-3D1A-0145-A4ED6473E33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751529-0EF5-668E-B5ED-EF552C49D563}"/>
              </a:ext>
            </a:extLst>
          </p:cNvPr>
          <p:cNvSpPr>
            <a:spLocks noGrp="1"/>
          </p:cNvSpPr>
          <p:nvPr>
            <p:ph type="body" sz="quarter" idx="11"/>
          </p:nvPr>
        </p:nvSpPr>
        <p:spPr/>
        <p:txBody>
          <a:bodyPr/>
          <a:lstStyle/>
          <a:p>
            <a:r>
              <a:rPr lang="en-US" dirty="0"/>
              <a:t>Short-Term Response Actions (STRA) Overview</a:t>
            </a:r>
          </a:p>
        </p:txBody>
      </p:sp>
      <p:sp>
        <p:nvSpPr>
          <p:cNvPr id="3" name="Table Placeholder 2">
            <a:extLst>
              <a:ext uri="{FF2B5EF4-FFF2-40B4-BE49-F238E27FC236}">
                <a16:creationId xmlns:a16="http://schemas.microsoft.com/office/drawing/2014/main" id="{AA1E76A9-1F69-FAF5-BDEC-CB537DCDF316}"/>
              </a:ext>
            </a:extLst>
          </p:cNvPr>
          <p:cNvSpPr>
            <a:spLocks noGrp="1"/>
          </p:cNvSpPr>
          <p:nvPr>
            <p:ph type="tbl" sz="quarter" idx="12"/>
          </p:nvPr>
        </p:nvSpPr>
        <p:spPr/>
        <p:txBody>
          <a:bodyPr/>
          <a:lstStyle/>
          <a:p>
            <a:pPr marL="457200" indent="-457200">
              <a:buFont typeface="+mj-lt"/>
              <a:buAutoNum type="arabicPeriod"/>
            </a:pPr>
            <a:r>
              <a:rPr lang="en-US" sz="2400" dirty="0"/>
              <a:t>Evaluated and identified STRAs that provide emergency and interim drinking water supplies</a:t>
            </a:r>
          </a:p>
          <a:p>
            <a:pPr marL="457200" indent="-457200">
              <a:buFont typeface="+mj-lt"/>
              <a:buAutoNum type="arabicPeriod"/>
            </a:pPr>
            <a:r>
              <a:rPr lang="en-US" sz="2400" dirty="0"/>
              <a:t>Identified potential pre-negotiated contracts or mutual aid agreements to help efficiently activate STRAs</a:t>
            </a:r>
            <a:endParaRPr lang="en-US" sz="2000" dirty="0"/>
          </a:p>
          <a:p>
            <a:pPr marL="457200" indent="-457200">
              <a:buFont typeface="+mj-lt"/>
              <a:buAutoNum type="arabicPeriod"/>
            </a:pPr>
            <a:r>
              <a:rPr lang="en-US" sz="2400" dirty="0"/>
              <a:t>Developed Drought and Water Shortage Emergency Response Process</a:t>
            </a:r>
          </a:p>
          <a:p>
            <a:pPr marL="842963" lvl="1" indent="-285750"/>
            <a:r>
              <a:rPr lang="en-US" sz="2000" dirty="0"/>
              <a:t>Establishes water shortage stages tied to water supply conditions</a:t>
            </a:r>
            <a:endParaRPr lang="en-US" sz="1800" dirty="0"/>
          </a:p>
          <a:p>
            <a:pPr marL="842963" lvl="1" indent="-285750"/>
            <a:r>
              <a:rPr lang="en-US" sz="2000" dirty="0"/>
              <a:t>Links County Staff and Task Force activities to each stage</a:t>
            </a:r>
          </a:p>
          <a:p>
            <a:pPr marL="842963" lvl="1" indent="-285750"/>
            <a:r>
              <a:rPr lang="en-US" sz="2000" dirty="0"/>
              <a:t>Emergency and Interim Drinking Water Distribution Plan</a:t>
            </a:r>
          </a:p>
          <a:p>
            <a:pPr marL="1143000" lvl="2" indent="-285750"/>
            <a:r>
              <a:rPr lang="en-US" sz="1800" dirty="0"/>
              <a:t>Outlines process for distributing emergency and interim drinking water supplies</a:t>
            </a:r>
            <a:endParaRPr lang="en-US" sz="2600" dirty="0"/>
          </a:p>
          <a:p>
            <a:pPr marL="842963" lvl="1" indent="-285750"/>
            <a:endParaRPr lang="en-US" sz="2000" dirty="0"/>
          </a:p>
          <a:p>
            <a:pPr marL="842963" lvl="1" indent="-285750"/>
            <a:endParaRPr lang="en-US" sz="20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A26568BB-BA82-EA8B-3AF2-E33040D2D62A}"/>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E91BA5B4-4161-1DAD-7BE1-6F4EA5AE0069}"/>
              </a:ext>
            </a:extLst>
          </p:cNvPr>
          <p:cNvSpPr>
            <a:spLocks noGrp="1"/>
          </p:cNvSpPr>
          <p:nvPr>
            <p:ph type="sldNum" sz="quarter" idx="14"/>
          </p:nvPr>
        </p:nvSpPr>
        <p:spPr/>
        <p:txBody>
          <a:bodyPr/>
          <a:lstStyle/>
          <a:p>
            <a:fld id="{DD01415F-5F32-4771-AE74-55868ADB41CE}" type="slidenum">
              <a:rPr lang="en-US" smtClean="0"/>
              <a:pPr/>
              <a:t>29</a:t>
            </a:fld>
            <a:endParaRPr lang="en-US"/>
          </a:p>
        </p:txBody>
      </p:sp>
    </p:spTree>
    <p:extLst>
      <p:ext uri="{BB962C8B-B14F-4D97-AF65-F5344CB8AC3E}">
        <p14:creationId xmlns:p14="http://schemas.microsoft.com/office/powerpoint/2010/main" val="39268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54B03-7026-60F5-5D6E-EA5F14223E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2A695C1-CE87-E314-8DA3-5CD9B7711F6B}"/>
              </a:ext>
            </a:extLst>
          </p:cNvPr>
          <p:cNvSpPr>
            <a:spLocks noGrp="1"/>
          </p:cNvSpPr>
          <p:nvPr>
            <p:ph type="body" sz="quarter" idx="11"/>
          </p:nvPr>
        </p:nvSpPr>
        <p:spPr>
          <a:xfrm>
            <a:off x="1126057" y="892140"/>
            <a:ext cx="10668000" cy="609600"/>
          </a:xfrm>
        </p:spPr>
        <p:txBody>
          <a:bodyPr/>
          <a:lstStyle/>
          <a:p>
            <a:r>
              <a:rPr lang="en-US" dirty="0"/>
              <a:t>Identified STRAs</a:t>
            </a:r>
          </a:p>
        </p:txBody>
      </p:sp>
      <p:sp>
        <p:nvSpPr>
          <p:cNvPr id="4" name="Footer Placeholder 3">
            <a:extLst>
              <a:ext uri="{FF2B5EF4-FFF2-40B4-BE49-F238E27FC236}">
                <a16:creationId xmlns:a16="http://schemas.microsoft.com/office/drawing/2014/main" id="{D12471EE-5931-8227-032D-743F5E8A9E00}"/>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7ABB0EF9-73AD-AEC6-4839-22D6F31C153D}"/>
              </a:ext>
            </a:extLst>
          </p:cNvPr>
          <p:cNvSpPr>
            <a:spLocks noGrp="1"/>
          </p:cNvSpPr>
          <p:nvPr>
            <p:ph type="sldNum" sz="quarter" idx="14"/>
          </p:nvPr>
        </p:nvSpPr>
        <p:spPr/>
        <p:txBody>
          <a:bodyPr/>
          <a:lstStyle/>
          <a:p>
            <a:fld id="{DD01415F-5F32-4771-AE74-55868ADB41CE}" type="slidenum">
              <a:rPr lang="en-US" smtClean="0"/>
              <a:pPr/>
              <a:t>30</a:t>
            </a:fld>
            <a:endParaRPr lang="en-US"/>
          </a:p>
        </p:txBody>
      </p:sp>
      <p:graphicFrame>
        <p:nvGraphicFramePr>
          <p:cNvPr id="3" name="Table 2">
            <a:extLst>
              <a:ext uri="{FF2B5EF4-FFF2-40B4-BE49-F238E27FC236}">
                <a16:creationId xmlns:a16="http://schemas.microsoft.com/office/drawing/2014/main" id="{24D3E130-8AF5-E844-704A-E11C805C923D}"/>
              </a:ext>
            </a:extLst>
          </p:cNvPr>
          <p:cNvGraphicFramePr>
            <a:graphicFrameLocks noGrp="1"/>
          </p:cNvGraphicFramePr>
          <p:nvPr>
            <p:extLst>
              <p:ext uri="{D42A27DB-BD31-4B8C-83A1-F6EECF244321}">
                <p14:modId xmlns:p14="http://schemas.microsoft.com/office/powerpoint/2010/main" val="2673954714"/>
              </p:ext>
            </p:extLst>
          </p:nvPr>
        </p:nvGraphicFramePr>
        <p:xfrm>
          <a:off x="1126057" y="1592494"/>
          <a:ext cx="9992124" cy="5113107"/>
        </p:xfrm>
        <a:graphic>
          <a:graphicData uri="http://schemas.openxmlformats.org/drawingml/2006/table">
            <a:tbl>
              <a:tblPr firstRow="1" bandRow="1">
                <a:tableStyleId>{7E9639D4-E3E2-4D34-9284-5A2195B3D0D7}</a:tableStyleId>
              </a:tblPr>
              <a:tblGrid>
                <a:gridCol w="1114343">
                  <a:extLst>
                    <a:ext uri="{9D8B030D-6E8A-4147-A177-3AD203B41FA5}">
                      <a16:colId xmlns:a16="http://schemas.microsoft.com/office/drawing/2014/main" val="2144399638"/>
                    </a:ext>
                  </a:extLst>
                </a:gridCol>
                <a:gridCol w="2377440">
                  <a:extLst>
                    <a:ext uri="{9D8B030D-6E8A-4147-A177-3AD203B41FA5}">
                      <a16:colId xmlns:a16="http://schemas.microsoft.com/office/drawing/2014/main" val="2149730889"/>
                    </a:ext>
                  </a:extLst>
                </a:gridCol>
                <a:gridCol w="6500341">
                  <a:extLst>
                    <a:ext uri="{9D8B030D-6E8A-4147-A177-3AD203B41FA5}">
                      <a16:colId xmlns:a16="http://schemas.microsoft.com/office/drawing/2014/main" val="862526600"/>
                    </a:ext>
                  </a:extLst>
                </a:gridCol>
              </a:tblGrid>
              <a:tr h="661049">
                <a:tc>
                  <a:txBody>
                    <a:bodyPr/>
                    <a:lstStyle/>
                    <a:p>
                      <a:pPr marL="0" marR="0" algn="ctr">
                        <a:spcBef>
                          <a:spcPts val="200"/>
                        </a:spcBef>
                        <a:spcAft>
                          <a:spcPts val="200"/>
                        </a:spcAft>
                        <a:buNone/>
                      </a:pPr>
                      <a:r>
                        <a:rPr lang="en-US" sz="1400" dirty="0">
                          <a:effectLst/>
                        </a:rPr>
                        <a:t>ID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400" dirty="0">
                          <a:effectLst/>
                        </a:rPr>
                        <a:t>Short-Term Response Action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400" dirty="0">
                          <a:effectLst/>
                        </a:rPr>
                        <a:t>Short-Term Response Action Description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15460784"/>
                  </a:ext>
                </a:extLst>
              </a:tr>
              <a:tr h="968202">
                <a:tc>
                  <a:txBody>
                    <a:bodyPr/>
                    <a:lstStyle/>
                    <a:p>
                      <a:pPr marL="0" marR="0" algn="ctr">
                        <a:spcBef>
                          <a:spcPts val="100"/>
                        </a:spcBef>
                        <a:spcAft>
                          <a:spcPts val="100"/>
                        </a:spcAft>
                        <a:buNone/>
                      </a:pPr>
                      <a:r>
                        <a:rPr lang="en-US" sz="1400" dirty="0">
                          <a:effectLst/>
                        </a:rPr>
                        <a:t>STRA 01</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dirty="0">
                          <a:effectLst/>
                        </a:rPr>
                        <a:t>Packaged and Bottled Water Supplies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400" dirty="0">
                          <a:effectLst/>
                        </a:rPr>
                        <a:t>County staff to identify and establish a program to acquire and distribute packaged or bottled water to domestic well and SSWS users during a water shortage emergency.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54123320"/>
                  </a:ext>
                </a:extLst>
              </a:tr>
              <a:tr h="1001588">
                <a:tc>
                  <a:txBody>
                    <a:bodyPr/>
                    <a:lstStyle/>
                    <a:p>
                      <a:pPr marL="0" marR="0" algn="ctr">
                        <a:spcBef>
                          <a:spcPts val="100"/>
                        </a:spcBef>
                        <a:spcAft>
                          <a:spcPts val="100"/>
                        </a:spcAft>
                        <a:buNone/>
                      </a:pPr>
                      <a:r>
                        <a:rPr lang="en-US" sz="1400" dirty="0">
                          <a:effectLst/>
                        </a:rPr>
                        <a:t>STRA 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dirty="0">
                          <a:effectLst/>
                        </a:rPr>
                        <a:t>Water Hauling, Bulk Water for Existing Tanks and Temporary Locations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400" dirty="0">
                          <a:effectLst/>
                        </a:rPr>
                        <a:t>County staff to ensure policies and mutual aid agreements are in place for coordination with public water systems that allow for water hauling and bulk water delivery to domestic well and SSWS users with existing bulk water supply storage tanks or temporary distribution locations.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72000688"/>
                  </a:ext>
                </a:extLst>
              </a:tr>
              <a:tr h="1028297">
                <a:tc>
                  <a:txBody>
                    <a:bodyPr/>
                    <a:lstStyle/>
                    <a:p>
                      <a:pPr marL="0" marR="0" algn="ctr">
                        <a:spcBef>
                          <a:spcPts val="100"/>
                        </a:spcBef>
                        <a:spcAft>
                          <a:spcPts val="100"/>
                        </a:spcAft>
                        <a:buNone/>
                      </a:pPr>
                      <a:r>
                        <a:rPr lang="en-US" sz="1400" dirty="0">
                          <a:effectLst/>
                        </a:rPr>
                        <a:t>STRA 03</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dirty="0">
                          <a:effectLst/>
                        </a:rPr>
                        <a:t>Dedicated Water Filling Stations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400" dirty="0">
                          <a:effectLst/>
                        </a:rPr>
                        <a:t>County staff would identify potential locations within public water systems for a network of emergency potable water supply stations. In the future, these locations will be established for use during a water shortage emergency.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39129399"/>
                  </a:ext>
                </a:extLst>
              </a:tr>
              <a:tr h="652701">
                <a:tc>
                  <a:txBody>
                    <a:bodyPr/>
                    <a:lstStyle/>
                    <a:p>
                      <a:pPr marL="0" marR="0" algn="ctr">
                        <a:spcBef>
                          <a:spcPts val="100"/>
                        </a:spcBef>
                        <a:spcAft>
                          <a:spcPts val="100"/>
                        </a:spcAft>
                        <a:buNone/>
                      </a:pPr>
                      <a:r>
                        <a:rPr lang="en-US" sz="1400" dirty="0">
                          <a:effectLst/>
                        </a:rPr>
                        <a:t>STRA 04</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dirty="0">
                          <a:effectLst/>
                        </a:rPr>
                        <a:t>Voluntary Water Conservation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400" dirty="0">
                          <a:effectLst/>
                        </a:rPr>
                        <a:t>County staff would implement a voluntary water conservation program during droughts with communications targeted to domestic well and SSWS communities.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07501765"/>
                  </a:ext>
                </a:extLst>
              </a:tr>
              <a:tr h="801270">
                <a:tc>
                  <a:txBody>
                    <a:bodyPr/>
                    <a:lstStyle/>
                    <a:p>
                      <a:pPr marL="0" marR="0" algn="ctr">
                        <a:spcBef>
                          <a:spcPts val="100"/>
                        </a:spcBef>
                        <a:spcAft>
                          <a:spcPts val="100"/>
                        </a:spcAft>
                        <a:buNone/>
                      </a:pPr>
                      <a:r>
                        <a:rPr lang="en-US" sz="1400" dirty="0">
                          <a:effectLst/>
                        </a:rPr>
                        <a:t>STRA 05</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dirty="0">
                          <a:effectLst/>
                        </a:rPr>
                        <a:t>Expedited New or Replacement Well Approval During Water Shortage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400" dirty="0">
                          <a:effectLst/>
                        </a:rPr>
                        <a:t>County staff would, within its jurisdiction, prepare and implement expedited permit authorization for construction of replacement wells that serve domestic well users or SSWSs in the event of a water shortage emergency.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08474393"/>
                  </a:ext>
                </a:extLst>
              </a:tr>
            </a:tbl>
          </a:graphicData>
        </a:graphic>
      </p:graphicFrame>
    </p:spTree>
    <p:extLst>
      <p:ext uri="{BB962C8B-B14F-4D97-AF65-F5344CB8AC3E}">
        <p14:creationId xmlns:p14="http://schemas.microsoft.com/office/powerpoint/2010/main" val="1516034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6961-177E-0DF9-F995-DBEE7EB482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0B1E3B-4422-4A7D-E108-58E6383BC097}"/>
              </a:ext>
            </a:extLst>
          </p:cNvPr>
          <p:cNvSpPr>
            <a:spLocks noGrp="1"/>
          </p:cNvSpPr>
          <p:nvPr>
            <p:ph type="body" sz="quarter" idx="11"/>
          </p:nvPr>
        </p:nvSpPr>
        <p:spPr>
          <a:xfrm>
            <a:off x="1066800" y="609599"/>
            <a:ext cx="10668000" cy="1066801"/>
          </a:xfrm>
        </p:spPr>
        <p:txBody>
          <a:bodyPr/>
          <a:lstStyle/>
          <a:p>
            <a:r>
              <a:rPr lang="en-US" dirty="0"/>
              <a:t>Pre-Negotiated Contracts and Mutual Aid Agreements</a:t>
            </a:r>
          </a:p>
        </p:txBody>
      </p:sp>
      <p:sp>
        <p:nvSpPr>
          <p:cNvPr id="3" name="Table Placeholder 2">
            <a:extLst>
              <a:ext uri="{FF2B5EF4-FFF2-40B4-BE49-F238E27FC236}">
                <a16:creationId xmlns:a16="http://schemas.microsoft.com/office/drawing/2014/main" id="{8E7433F3-C30E-4306-96FD-015BFABD32FE}"/>
              </a:ext>
            </a:extLst>
          </p:cNvPr>
          <p:cNvSpPr>
            <a:spLocks noGrp="1"/>
          </p:cNvSpPr>
          <p:nvPr>
            <p:ph type="tbl" sz="quarter" idx="12"/>
          </p:nvPr>
        </p:nvSpPr>
        <p:spPr>
          <a:xfrm>
            <a:off x="1066800" y="2019300"/>
            <a:ext cx="10668000" cy="2110911"/>
          </a:xfrm>
        </p:spPr>
        <p:txBody>
          <a:bodyPr/>
          <a:lstStyle/>
          <a:p>
            <a:pPr marL="285750" indent="-285750">
              <a:buFont typeface="Arial" panose="020B0604020202020204" pitchFamily="34" charset="0"/>
              <a:buChar char="•"/>
            </a:pPr>
            <a:r>
              <a:rPr lang="en-US" sz="2400" dirty="0"/>
              <a:t>Enables efficient material acquisition necessary for the protection of public health, welfare, or safety via existing emergency procurement policies </a:t>
            </a:r>
          </a:p>
          <a:p>
            <a:pPr marL="285750" indent="-285750">
              <a:buFont typeface="Arial" panose="020B0604020202020204" pitchFamily="34" charset="0"/>
              <a:buChar char="•"/>
            </a:pPr>
            <a:r>
              <a:rPr lang="en-US" sz="2400" dirty="0"/>
              <a:t>Procured/negotiated prior to emergency event</a:t>
            </a:r>
          </a:p>
          <a:p>
            <a:pPr marL="285750" indent="-285750">
              <a:buFont typeface="Arial" panose="020B0604020202020204" pitchFamily="34" charset="0"/>
              <a:buChar char="•"/>
            </a:pPr>
            <a:r>
              <a:rPr lang="en-US" sz="2400" dirty="0"/>
              <a:t>Activated in coordination with County, State, or Federal emergency declaration</a:t>
            </a:r>
          </a:p>
        </p:txBody>
      </p:sp>
      <p:sp>
        <p:nvSpPr>
          <p:cNvPr id="4" name="Footer Placeholder 3">
            <a:extLst>
              <a:ext uri="{FF2B5EF4-FFF2-40B4-BE49-F238E27FC236}">
                <a16:creationId xmlns:a16="http://schemas.microsoft.com/office/drawing/2014/main" id="{7F94DE96-C712-489F-4CA9-7B6DCE613A64}"/>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23EA4030-3D43-4F21-38D3-D8F32778C6E5}"/>
              </a:ext>
            </a:extLst>
          </p:cNvPr>
          <p:cNvSpPr>
            <a:spLocks noGrp="1"/>
          </p:cNvSpPr>
          <p:nvPr>
            <p:ph type="sldNum" sz="quarter" idx="14"/>
          </p:nvPr>
        </p:nvSpPr>
        <p:spPr/>
        <p:txBody>
          <a:bodyPr/>
          <a:lstStyle/>
          <a:p>
            <a:fld id="{DD01415F-5F32-4771-AE74-55868ADB41CE}" type="slidenum">
              <a:rPr lang="en-US" smtClean="0"/>
              <a:pPr/>
              <a:t>31</a:t>
            </a:fld>
            <a:endParaRPr lang="en-US"/>
          </a:p>
        </p:txBody>
      </p:sp>
      <p:graphicFrame>
        <p:nvGraphicFramePr>
          <p:cNvPr id="7" name="Table 6">
            <a:extLst>
              <a:ext uri="{FF2B5EF4-FFF2-40B4-BE49-F238E27FC236}">
                <a16:creationId xmlns:a16="http://schemas.microsoft.com/office/drawing/2014/main" id="{98B1F98E-C93A-B88C-E86C-FBD85BDD7715}"/>
              </a:ext>
            </a:extLst>
          </p:cNvPr>
          <p:cNvGraphicFramePr>
            <a:graphicFrameLocks noGrp="1"/>
          </p:cNvGraphicFramePr>
          <p:nvPr>
            <p:extLst>
              <p:ext uri="{D42A27DB-BD31-4B8C-83A1-F6EECF244321}">
                <p14:modId xmlns:p14="http://schemas.microsoft.com/office/powerpoint/2010/main" val="1564285354"/>
              </p:ext>
            </p:extLst>
          </p:nvPr>
        </p:nvGraphicFramePr>
        <p:xfrm>
          <a:off x="2250040" y="4130211"/>
          <a:ext cx="8268808" cy="2669670"/>
        </p:xfrm>
        <a:graphic>
          <a:graphicData uri="http://schemas.openxmlformats.org/drawingml/2006/table">
            <a:tbl>
              <a:tblPr firstRow="1" bandRow="1">
                <a:tableStyleId>{7E9639D4-E3E2-4D34-9284-5A2195B3D0D7}</a:tableStyleId>
              </a:tblPr>
              <a:tblGrid>
                <a:gridCol w="2142328">
                  <a:extLst>
                    <a:ext uri="{9D8B030D-6E8A-4147-A177-3AD203B41FA5}">
                      <a16:colId xmlns:a16="http://schemas.microsoft.com/office/drawing/2014/main" val="2611388590"/>
                    </a:ext>
                  </a:extLst>
                </a:gridCol>
                <a:gridCol w="4114800">
                  <a:extLst>
                    <a:ext uri="{9D8B030D-6E8A-4147-A177-3AD203B41FA5}">
                      <a16:colId xmlns:a16="http://schemas.microsoft.com/office/drawing/2014/main" val="1527063543"/>
                    </a:ext>
                  </a:extLst>
                </a:gridCol>
                <a:gridCol w="1005840">
                  <a:extLst>
                    <a:ext uri="{9D8B030D-6E8A-4147-A177-3AD203B41FA5}">
                      <a16:colId xmlns:a16="http://schemas.microsoft.com/office/drawing/2014/main" val="2330585572"/>
                    </a:ext>
                  </a:extLst>
                </a:gridCol>
                <a:gridCol w="1005840">
                  <a:extLst>
                    <a:ext uri="{9D8B030D-6E8A-4147-A177-3AD203B41FA5}">
                      <a16:colId xmlns:a16="http://schemas.microsoft.com/office/drawing/2014/main" val="1355501501"/>
                    </a:ext>
                  </a:extLst>
                </a:gridCol>
              </a:tblGrid>
              <a:tr h="422327">
                <a:tc>
                  <a:txBody>
                    <a:bodyPr/>
                    <a:lstStyle/>
                    <a:p>
                      <a:pPr marL="0" marR="0" algn="ctr">
                        <a:spcBef>
                          <a:spcPts val="200"/>
                        </a:spcBef>
                        <a:spcAft>
                          <a:spcPts val="200"/>
                        </a:spcAft>
                        <a:buNone/>
                      </a:pPr>
                      <a:r>
                        <a:rPr lang="en-US" sz="1200">
                          <a:effectLst/>
                        </a:rPr>
                        <a:t>STRA</a:t>
                      </a:r>
                      <a:endParaRPr lang="en-US" sz="1200" b="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200" dirty="0">
                          <a:effectLst/>
                        </a:rPr>
                        <a:t>Contract or Mutual Aid Agreement Need</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200" dirty="0">
                          <a:effectLst/>
                        </a:rPr>
                        <a:t>Lead</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200" dirty="0">
                          <a:effectLst/>
                        </a:rPr>
                        <a:t>Status</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53003638"/>
                  </a:ext>
                </a:extLst>
              </a:tr>
              <a:tr h="640080">
                <a:tc>
                  <a:txBody>
                    <a:bodyPr/>
                    <a:lstStyle/>
                    <a:p>
                      <a:pPr marL="0" marR="0">
                        <a:spcBef>
                          <a:spcPts val="100"/>
                        </a:spcBef>
                        <a:spcAft>
                          <a:spcPts val="100"/>
                        </a:spcAft>
                        <a:buNone/>
                      </a:pPr>
                      <a:r>
                        <a:rPr lang="en-US" sz="1200">
                          <a:effectLst/>
                        </a:rPr>
                        <a:t>STRA 01: Packaged and Bottled Water Supplies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County needs to procure pre-negotiated contracts for packaged and bottled water vendors.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County OES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Pending</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02241721"/>
                  </a:ext>
                </a:extLst>
              </a:tr>
              <a:tr h="934455">
                <a:tc>
                  <a:txBody>
                    <a:bodyPr/>
                    <a:lstStyle/>
                    <a:p>
                      <a:pPr marL="0" marR="0">
                        <a:spcBef>
                          <a:spcPts val="100"/>
                        </a:spcBef>
                        <a:spcAft>
                          <a:spcPts val="100"/>
                        </a:spcAft>
                        <a:buNone/>
                      </a:pPr>
                      <a:r>
                        <a:rPr lang="en-US" sz="1200">
                          <a:effectLst/>
                        </a:rPr>
                        <a:t>STRA 02: Water Hauling, Bulk Water for Existing and Temporary Tanks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County needs to procure pre-negotiated contracts for bulk water delivery from licensed water haulers. </a:t>
                      </a:r>
                    </a:p>
                    <a:p>
                      <a:pPr marL="0" marR="0">
                        <a:spcBef>
                          <a:spcPts val="100"/>
                        </a:spcBef>
                        <a:spcAft>
                          <a:spcPts val="100"/>
                        </a:spcAft>
                        <a:buNone/>
                      </a:pPr>
                      <a:r>
                        <a:rPr lang="en-US" sz="1200">
                          <a:effectLst/>
                        </a:rPr>
                        <a:t>County needs to develop mutual aid agreements with water providers to use with water haulers.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County OES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Pending</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92685301"/>
                  </a:ext>
                </a:extLst>
              </a:tr>
              <a:tr h="672808">
                <a:tc>
                  <a:txBody>
                    <a:bodyPr/>
                    <a:lstStyle/>
                    <a:p>
                      <a:pPr marL="0" marR="0">
                        <a:spcBef>
                          <a:spcPts val="100"/>
                        </a:spcBef>
                        <a:spcAft>
                          <a:spcPts val="100"/>
                        </a:spcAft>
                        <a:buNone/>
                      </a:pPr>
                      <a:r>
                        <a:rPr lang="en-US" sz="1200">
                          <a:effectLst/>
                        </a:rPr>
                        <a:t>STRA 03: Dedicated Water Filling Stations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County needs to develop mutual aid agreement or pre-negotiated contract, as applicable, with water providers to use as dedicated water filling stations.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a:effectLst/>
                        </a:rPr>
                        <a:t>County OES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Pending</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36752445"/>
                  </a:ext>
                </a:extLst>
              </a:tr>
            </a:tbl>
          </a:graphicData>
        </a:graphic>
      </p:graphicFrame>
    </p:spTree>
    <p:extLst>
      <p:ext uri="{BB962C8B-B14F-4D97-AF65-F5344CB8AC3E}">
        <p14:creationId xmlns:p14="http://schemas.microsoft.com/office/powerpoint/2010/main" val="59350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B3EDE-D162-0740-DD66-56A5AC2E92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B1F4CDC-67C3-76A8-FC62-094BAEDF1FBC}"/>
              </a:ext>
            </a:extLst>
          </p:cNvPr>
          <p:cNvSpPr>
            <a:spLocks noGrp="1"/>
          </p:cNvSpPr>
          <p:nvPr>
            <p:ph type="body" sz="quarter" idx="11"/>
          </p:nvPr>
        </p:nvSpPr>
        <p:spPr>
          <a:xfrm>
            <a:off x="1066800" y="609599"/>
            <a:ext cx="10668000" cy="1066801"/>
          </a:xfrm>
        </p:spPr>
        <p:txBody>
          <a:bodyPr/>
          <a:lstStyle/>
          <a:p>
            <a:r>
              <a:rPr lang="en-US" dirty="0"/>
              <a:t>Drought and Water Shortage Emergency Response Process</a:t>
            </a:r>
          </a:p>
        </p:txBody>
      </p:sp>
      <p:sp>
        <p:nvSpPr>
          <p:cNvPr id="4" name="Footer Placeholder 3">
            <a:extLst>
              <a:ext uri="{FF2B5EF4-FFF2-40B4-BE49-F238E27FC236}">
                <a16:creationId xmlns:a16="http://schemas.microsoft.com/office/drawing/2014/main" id="{C2C8007A-BB5F-BACF-6C60-50D2D7CD27F8}"/>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F0DEAF7E-AEB6-1AB2-FA0E-2058BA05972A}"/>
              </a:ext>
            </a:extLst>
          </p:cNvPr>
          <p:cNvSpPr>
            <a:spLocks noGrp="1"/>
          </p:cNvSpPr>
          <p:nvPr>
            <p:ph type="sldNum" sz="quarter" idx="14"/>
          </p:nvPr>
        </p:nvSpPr>
        <p:spPr/>
        <p:txBody>
          <a:bodyPr/>
          <a:lstStyle/>
          <a:p>
            <a:fld id="{DD01415F-5F32-4771-AE74-55868ADB41CE}" type="slidenum">
              <a:rPr lang="en-US" smtClean="0"/>
              <a:pPr/>
              <a:t>32</a:t>
            </a:fld>
            <a:endParaRPr lang="en-US"/>
          </a:p>
        </p:txBody>
      </p:sp>
      <p:sp>
        <p:nvSpPr>
          <p:cNvPr id="9" name="Table Placeholder 2">
            <a:extLst>
              <a:ext uri="{FF2B5EF4-FFF2-40B4-BE49-F238E27FC236}">
                <a16:creationId xmlns:a16="http://schemas.microsoft.com/office/drawing/2014/main" id="{F7C40A89-8718-2515-652A-88F44C5BBCC5}"/>
              </a:ext>
            </a:extLst>
          </p:cNvPr>
          <p:cNvSpPr>
            <a:spLocks noGrp="1"/>
          </p:cNvSpPr>
          <p:nvPr>
            <p:ph type="tbl" sz="quarter" idx="12"/>
          </p:nvPr>
        </p:nvSpPr>
        <p:spPr>
          <a:xfrm>
            <a:off x="1066799" y="2019300"/>
            <a:ext cx="10972799" cy="4381499"/>
          </a:xfrm>
        </p:spPr>
        <p:txBody>
          <a:bodyPr/>
          <a:lstStyle/>
          <a:p>
            <a:pPr marL="285750" indent="-285750">
              <a:buFont typeface="Arial" panose="020B0604020202020204" pitchFamily="34" charset="0"/>
              <a:buChar char="•"/>
            </a:pPr>
            <a:r>
              <a:rPr lang="en-US" sz="2400" dirty="0"/>
              <a:t>Drought and water shortage stages</a:t>
            </a:r>
          </a:p>
          <a:p>
            <a:pPr marL="842963" lvl="1" indent="-285750"/>
            <a:r>
              <a:rPr lang="en-US" sz="2400" b="1" dirty="0">
                <a:solidFill>
                  <a:schemeClr val="accent6"/>
                </a:solidFill>
              </a:rPr>
              <a:t>Information Stage</a:t>
            </a:r>
            <a:r>
              <a:rPr lang="en-US" sz="2400" dirty="0">
                <a:solidFill>
                  <a:schemeClr val="accent6"/>
                </a:solidFill>
              </a:rPr>
              <a:t>: </a:t>
            </a:r>
            <a:r>
              <a:rPr lang="en-US" sz="2400" dirty="0"/>
              <a:t>No major drought  or water shortage issues</a:t>
            </a:r>
          </a:p>
          <a:p>
            <a:pPr marL="1143000" lvl="2" indent="-285750"/>
            <a:r>
              <a:rPr lang="en-US" sz="2200" dirty="0"/>
              <a:t>General proactive communications</a:t>
            </a:r>
          </a:p>
          <a:p>
            <a:pPr marL="842963" lvl="1" indent="-285750"/>
            <a:r>
              <a:rPr lang="en-US" sz="2400" b="1" dirty="0">
                <a:solidFill>
                  <a:schemeClr val="accent4"/>
                </a:solidFill>
              </a:rPr>
              <a:t>Alert Stage</a:t>
            </a:r>
            <a:r>
              <a:rPr lang="en-US" sz="2400" dirty="0">
                <a:solidFill>
                  <a:schemeClr val="accent5"/>
                </a:solidFill>
              </a:rPr>
              <a:t>: </a:t>
            </a:r>
            <a:r>
              <a:rPr lang="en-US" sz="2400" dirty="0"/>
              <a:t>Drought is occurring, but no active water shortage emergency</a:t>
            </a:r>
          </a:p>
          <a:p>
            <a:pPr marL="1143000" lvl="2" indent="-285750"/>
            <a:r>
              <a:rPr lang="en-US" sz="2200" dirty="0"/>
              <a:t>Additional coordination, communication, and outreach</a:t>
            </a:r>
          </a:p>
          <a:p>
            <a:pPr marL="842963" lvl="1" indent="-285750"/>
            <a:r>
              <a:rPr lang="en-US" sz="2400" b="1" dirty="0">
                <a:solidFill>
                  <a:srgbClr val="C00000"/>
                </a:solidFill>
              </a:rPr>
              <a:t>Response Stage</a:t>
            </a:r>
            <a:r>
              <a:rPr lang="en-US" sz="2400" dirty="0">
                <a:solidFill>
                  <a:srgbClr val="C00000"/>
                </a:solidFill>
              </a:rPr>
              <a:t>: </a:t>
            </a:r>
            <a:r>
              <a:rPr lang="en-US" sz="2400" dirty="0"/>
              <a:t>Water shortages are occurring or imminent</a:t>
            </a:r>
          </a:p>
          <a:p>
            <a:pPr marL="1143000" lvl="2" indent="-285750"/>
            <a:r>
              <a:rPr lang="en-US" sz="2200" dirty="0"/>
              <a:t>Activate Emergency and Interim Drinking Water Distribution Checklist</a:t>
            </a:r>
          </a:p>
          <a:p>
            <a:pPr marL="342900" indent="-342900">
              <a:buFont typeface="Arial" panose="020B0604020202020204" pitchFamily="34" charset="0"/>
              <a:buChar char="•"/>
            </a:pPr>
            <a:r>
              <a:rPr lang="en-US" sz="2400" dirty="0"/>
              <a:t>Stages set by County Staff during annual water supply condition assessment (in October), informed by triggers and conditions, and re-evaluated as needed  </a:t>
            </a:r>
          </a:p>
          <a:p>
            <a:pPr marL="1143000" lvl="2" indent="-285750"/>
            <a:endParaRPr lang="en-US" sz="2200" dirty="0"/>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128308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00636-4C38-B00F-C6DD-EAE9C9A7A7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255D4C1-35E0-649D-7AF2-5D12C13684A6}"/>
              </a:ext>
            </a:extLst>
          </p:cNvPr>
          <p:cNvSpPr>
            <a:spLocks noGrp="1"/>
          </p:cNvSpPr>
          <p:nvPr>
            <p:ph type="body" sz="quarter" idx="11"/>
          </p:nvPr>
        </p:nvSpPr>
        <p:spPr>
          <a:xfrm>
            <a:off x="1066800" y="609599"/>
            <a:ext cx="10668000" cy="1066801"/>
          </a:xfrm>
        </p:spPr>
        <p:txBody>
          <a:bodyPr/>
          <a:lstStyle/>
          <a:p>
            <a:r>
              <a:rPr lang="en-US" dirty="0"/>
              <a:t>Emergency and Interim Drinking Water Distribution Plan (EIDWD Plan)</a:t>
            </a:r>
          </a:p>
        </p:txBody>
      </p:sp>
      <p:sp>
        <p:nvSpPr>
          <p:cNvPr id="3" name="Table Placeholder 2">
            <a:extLst>
              <a:ext uri="{FF2B5EF4-FFF2-40B4-BE49-F238E27FC236}">
                <a16:creationId xmlns:a16="http://schemas.microsoft.com/office/drawing/2014/main" id="{6D5B9384-169E-0C3D-8C29-840E0664F228}"/>
              </a:ext>
            </a:extLst>
          </p:cNvPr>
          <p:cNvSpPr>
            <a:spLocks noGrp="1"/>
          </p:cNvSpPr>
          <p:nvPr>
            <p:ph type="tbl" sz="quarter" idx="12"/>
          </p:nvPr>
        </p:nvSpPr>
        <p:spPr>
          <a:xfrm>
            <a:off x="1066800" y="2019300"/>
            <a:ext cx="10820400" cy="4381499"/>
          </a:xfrm>
        </p:spPr>
        <p:txBody>
          <a:bodyPr/>
          <a:lstStyle/>
          <a:p>
            <a:pPr marL="285750" indent="-285750">
              <a:buFont typeface="Arial" panose="020B0604020202020204" pitchFamily="34" charset="0"/>
              <a:buChar char="•"/>
            </a:pPr>
            <a:r>
              <a:rPr lang="en-US" sz="2400" dirty="0"/>
              <a:t>Summarizes activation, notification, and information collection activities for distributing emergency and interim drinking water supplies</a:t>
            </a:r>
          </a:p>
          <a:p>
            <a:pPr marL="285750" indent="-285750">
              <a:buFont typeface="Arial" panose="020B0604020202020204" pitchFamily="34" charset="0"/>
              <a:buChar char="•"/>
            </a:pPr>
            <a:r>
              <a:rPr lang="en-US" sz="2400" dirty="0"/>
              <a:t>OES is the lead for implementing the EIDWD Plan</a:t>
            </a:r>
          </a:p>
          <a:p>
            <a:pPr marL="285750" indent="-285750">
              <a:buFont typeface="Arial" panose="020B0604020202020204" pitchFamily="34" charset="0"/>
              <a:buChar char="•"/>
            </a:pPr>
            <a:r>
              <a:rPr lang="en-US" sz="2400" dirty="0"/>
              <a:t>Activation:</a:t>
            </a:r>
          </a:p>
          <a:p>
            <a:pPr marL="842963" lvl="1" indent="-285750"/>
            <a:r>
              <a:rPr lang="en-US" sz="2000" dirty="0"/>
              <a:t>Based on water supply conditions assessment or other information</a:t>
            </a:r>
          </a:p>
          <a:p>
            <a:pPr marL="285750" indent="-285750">
              <a:buFont typeface="Arial" panose="020B0604020202020204" pitchFamily="34" charset="0"/>
              <a:buChar char="•"/>
            </a:pPr>
            <a:r>
              <a:rPr lang="en-US" sz="2400" dirty="0"/>
              <a:t>Notification:</a:t>
            </a:r>
          </a:p>
          <a:p>
            <a:pPr marL="842963" lvl="1" indent="-285750"/>
            <a:r>
              <a:rPr lang="en-US" sz="2000" dirty="0"/>
              <a:t>County DRP Website, email, broadcast media, social media, hotline</a:t>
            </a:r>
          </a:p>
          <a:p>
            <a:pPr marL="842963" lvl="1" indent="-285750"/>
            <a:r>
              <a:rPr lang="en-US" sz="2000" dirty="0"/>
              <a:t>Coordination with other organizations (community groups, non-profits, etc.)</a:t>
            </a:r>
          </a:p>
          <a:p>
            <a:pPr marL="285750" indent="-285750">
              <a:buFont typeface="Arial" panose="020B0604020202020204" pitchFamily="34" charset="0"/>
              <a:buChar char="•"/>
            </a:pPr>
            <a:r>
              <a:rPr lang="en-US" sz="2400" dirty="0"/>
              <a:t>Information Collection:</a:t>
            </a:r>
          </a:p>
          <a:p>
            <a:pPr marL="842963" lvl="1" indent="-285750"/>
            <a:r>
              <a:rPr lang="en-US" sz="2000" dirty="0"/>
              <a:t>Cost recovery and to inform future efforts</a:t>
            </a:r>
          </a:p>
          <a:p>
            <a:pPr marL="842963" lvl="1" indent="-285750"/>
            <a:r>
              <a:rPr lang="en-US" sz="2000" dirty="0"/>
              <a:t>Non-personal information such as demographics, general location, and duration of need</a:t>
            </a:r>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6699C6D6-83FE-BBB4-4A96-F9621103FAFC}"/>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46D1D533-FD5C-C116-FCC0-EA5B6A8C618E}"/>
              </a:ext>
            </a:extLst>
          </p:cNvPr>
          <p:cNvSpPr>
            <a:spLocks noGrp="1"/>
          </p:cNvSpPr>
          <p:nvPr>
            <p:ph type="sldNum" sz="quarter" idx="14"/>
          </p:nvPr>
        </p:nvSpPr>
        <p:spPr/>
        <p:txBody>
          <a:bodyPr/>
          <a:lstStyle/>
          <a:p>
            <a:fld id="{DD01415F-5F32-4771-AE74-55868ADB41CE}" type="slidenum">
              <a:rPr lang="en-US" smtClean="0"/>
              <a:pPr/>
              <a:t>33</a:t>
            </a:fld>
            <a:endParaRPr lang="en-US"/>
          </a:p>
        </p:txBody>
      </p:sp>
    </p:spTree>
    <p:extLst>
      <p:ext uri="{BB962C8B-B14F-4D97-AF65-F5344CB8AC3E}">
        <p14:creationId xmlns:p14="http://schemas.microsoft.com/office/powerpoint/2010/main" val="2998656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91AE-2878-6493-A4E8-2226395AED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27A161-84D5-2D18-EBD5-BC7A33C1FDCA}"/>
              </a:ext>
            </a:extLst>
          </p:cNvPr>
          <p:cNvSpPr>
            <a:spLocks noGrp="1"/>
          </p:cNvSpPr>
          <p:nvPr>
            <p:ph type="body" sz="quarter" idx="11"/>
          </p:nvPr>
        </p:nvSpPr>
        <p:spPr/>
        <p:txBody>
          <a:bodyPr/>
          <a:lstStyle/>
          <a:p>
            <a:r>
              <a:rPr lang="en-US" dirty="0"/>
              <a:t>Legislative Directive: LTMSAs</a:t>
            </a:r>
          </a:p>
        </p:txBody>
      </p:sp>
      <p:sp>
        <p:nvSpPr>
          <p:cNvPr id="3" name="Table Placeholder 2">
            <a:extLst>
              <a:ext uri="{FF2B5EF4-FFF2-40B4-BE49-F238E27FC236}">
                <a16:creationId xmlns:a16="http://schemas.microsoft.com/office/drawing/2014/main" id="{3BF3D68C-60C0-E538-3B86-EB1675692C14}"/>
              </a:ext>
            </a:extLst>
          </p:cNvPr>
          <p:cNvSpPr>
            <a:spLocks noGrp="1"/>
          </p:cNvSpPr>
          <p:nvPr>
            <p:ph type="tbl" sz="quarter" idx="12"/>
          </p:nvPr>
        </p:nvSpPr>
        <p:spPr/>
        <p:txBody>
          <a:bodyPr/>
          <a:lstStyle/>
          <a:p>
            <a:r>
              <a:rPr lang="en-US" dirty="0"/>
              <a:t>SB 552, CWC Section 10609.70:</a:t>
            </a:r>
          </a:p>
          <a:p>
            <a:pPr marL="285750" indent="-285750">
              <a:buFont typeface="Arial" panose="020B0604020202020204" pitchFamily="34" charset="0"/>
              <a:buChar char="•"/>
            </a:pPr>
            <a:endParaRPr lang="en-US" dirty="0">
              <a:solidFill>
                <a:schemeClr val="tx1"/>
              </a:solidFill>
            </a:endParaRPr>
          </a:p>
          <a:p>
            <a:pPr marL="230188" indent="-230188"/>
            <a:r>
              <a:rPr lang="en-US" dirty="0">
                <a:solidFill>
                  <a:schemeClr val="tx1"/>
                </a:solidFill>
              </a:rPr>
              <a:t>(b) A county shall develop a plan that includes potential drought and water shortage risk and proposed interim and long-term solutions for state small water systems and domestic wells within the county’s jurisdiction. The plan may be a stand-alone document or may be included as an element in an existing county plan, such as a local hazard mitigation plan, emergency operations plan, climate action plan, or general plan. A county shall consult with its drought task force or alternative coordinating process as established by this section in developing its plan. </a:t>
            </a:r>
            <a:r>
              <a:rPr lang="en-US" b="1" dirty="0">
                <a:solidFill>
                  <a:schemeClr val="tx1"/>
                </a:solidFill>
              </a:rPr>
              <a:t>A county shall consider, at a minimum, all of the following in its plan</a:t>
            </a:r>
            <a:r>
              <a:rPr lang="en-US" dirty="0">
                <a:solidFill>
                  <a:schemeClr val="tx1"/>
                </a:solidFill>
              </a:rPr>
              <a:t>: </a:t>
            </a:r>
          </a:p>
          <a:p>
            <a:pPr marL="230188"/>
            <a:r>
              <a:rPr lang="en-US" b="1" dirty="0">
                <a:solidFill>
                  <a:schemeClr val="tx1"/>
                </a:solidFill>
              </a:rPr>
              <a:t>(1) Consolidations for existing water systems and domestic wells</a:t>
            </a:r>
            <a:r>
              <a:rPr lang="en-US" dirty="0">
                <a:solidFill>
                  <a:schemeClr val="tx1"/>
                </a:solidFill>
              </a:rPr>
              <a:t>. </a:t>
            </a:r>
          </a:p>
          <a:p>
            <a:pPr marL="230188"/>
            <a:r>
              <a:rPr lang="en-US" b="1" dirty="0">
                <a:solidFill>
                  <a:schemeClr val="tx1"/>
                </a:solidFill>
              </a:rPr>
              <a:t>(2) Domestic well drinking water mitigation programs</a:t>
            </a:r>
            <a:r>
              <a:rPr lang="en-US" dirty="0">
                <a:solidFill>
                  <a:schemeClr val="tx1"/>
                </a:solidFill>
              </a:rPr>
              <a:t>. </a:t>
            </a:r>
          </a:p>
          <a:p>
            <a:pPr marL="230188"/>
            <a:r>
              <a:rPr lang="en-US" dirty="0">
                <a:solidFill>
                  <a:schemeClr val="tx1"/>
                </a:solidFill>
              </a:rPr>
              <a:t>(3) Provision of emergency and interim drinking water solutions. </a:t>
            </a:r>
          </a:p>
          <a:p>
            <a:pPr marL="230188"/>
            <a:r>
              <a:rPr lang="en-US" dirty="0">
                <a:solidFill>
                  <a:schemeClr val="tx1"/>
                </a:solidFill>
              </a:rPr>
              <a:t>(4) An analysis of the steps necessary to implement the plan. </a:t>
            </a:r>
          </a:p>
          <a:p>
            <a:pPr marL="230188"/>
            <a:r>
              <a:rPr lang="en-US" dirty="0">
                <a:solidFill>
                  <a:schemeClr val="tx1"/>
                </a:solidFill>
              </a:rPr>
              <a:t>(5) An analysis of local, state, and federal funding sources available to implement the plan.</a:t>
            </a:r>
          </a:p>
          <a:p>
            <a:endParaRPr lang="en-US" dirty="0"/>
          </a:p>
          <a:p>
            <a:pPr marL="285750" indent="-285750"/>
            <a:endParaRPr lang="en-US" dirty="0"/>
          </a:p>
          <a:p>
            <a:pPr marL="285750" indent="-28575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B6BD4471-AFC0-C49C-003E-A3E72A75E8BB}"/>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0DE28630-21CE-4A1B-2D49-81D461D35176}"/>
              </a:ext>
            </a:extLst>
          </p:cNvPr>
          <p:cNvSpPr>
            <a:spLocks noGrp="1"/>
          </p:cNvSpPr>
          <p:nvPr>
            <p:ph type="sldNum" sz="quarter" idx="14"/>
          </p:nvPr>
        </p:nvSpPr>
        <p:spPr/>
        <p:txBody>
          <a:bodyPr/>
          <a:lstStyle/>
          <a:p>
            <a:fld id="{DD01415F-5F32-4771-AE74-55868ADB41CE}" type="slidenum">
              <a:rPr lang="en-US" smtClean="0"/>
              <a:pPr/>
              <a:t>34</a:t>
            </a:fld>
            <a:endParaRPr lang="en-US"/>
          </a:p>
        </p:txBody>
      </p:sp>
    </p:spTree>
    <p:extLst>
      <p:ext uri="{BB962C8B-B14F-4D97-AF65-F5344CB8AC3E}">
        <p14:creationId xmlns:p14="http://schemas.microsoft.com/office/powerpoint/2010/main" val="343019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1EA8C-FD0D-16EC-1A36-4992E317DD3A}"/>
              </a:ext>
            </a:extLst>
          </p:cNvPr>
          <p:cNvSpPr>
            <a:spLocks noGrp="1"/>
          </p:cNvSpPr>
          <p:nvPr>
            <p:ph type="body" sz="quarter" idx="11"/>
          </p:nvPr>
        </p:nvSpPr>
        <p:spPr>
          <a:xfrm>
            <a:off x="1066800" y="727757"/>
            <a:ext cx="10668000" cy="609600"/>
          </a:xfrm>
        </p:spPr>
        <p:txBody>
          <a:bodyPr/>
          <a:lstStyle/>
          <a:p>
            <a:r>
              <a:rPr lang="en-US" dirty="0"/>
              <a:t>Long-Term Mitigation Strategies and Actions (LTMSA) Overview</a:t>
            </a:r>
          </a:p>
        </p:txBody>
      </p:sp>
      <p:sp>
        <p:nvSpPr>
          <p:cNvPr id="3" name="Table Placeholder 2">
            <a:extLst>
              <a:ext uri="{FF2B5EF4-FFF2-40B4-BE49-F238E27FC236}">
                <a16:creationId xmlns:a16="http://schemas.microsoft.com/office/drawing/2014/main" id="{2B0D13A1-41C4-75C5-0ADA-22567AEBC146}"/>
              </a:ext>
            </a:extLst>
          </p:cNvPr>
          <p:cNvSpPr>
            <a:spLocks noGrp="1"/>
          </p:cNvSpPr>
          <p:nvPr>
            <p:ph type="tbl" sz="quarter" idx="12"/>
          </p:nvPr>
        </p:nvSpPr>
        <p:spPr>
          <a:xfrm>
            <a:off x="1066800" y="2019300"/>
            <a:ext cx="10171176" cy="4381499"/>
          </a:xfrm>
        </p:spPr>
        <p:txBody>
          <a:bodyPr/>
          <a:lstStyle/>
          <a:p>
            <a:r>
              <a:rPr lang="en-US" sz="2000" b="1" dirty="0"/>
              <a:t>Drinking Water Well Mitigation Program</a:t>
            </a:r>
          </a:p>
          <a:p>
            <a:pPr marL="285750" lvl="1" indent="-285750"/>
            <a:r>
              <a:rPr lang="en-US" sz="2000" dirty="0"/>
              <a:t>Series of coordinated efforts that seek to reduce the vulnerability of domestic wells and SSWS to water supply shortages </a:t>
            </a:r>
            <a:endParaRPr lang="en-US" sz="2000" dirty="0">
              <a:cs typeface="Arial"/>
            </a:endParaRPr>
          </a:p>
          <a:p>
            <a:r>
              <a:rPr lang="en-US" sz="2000" b="1" dirty="0"/>
              <a:t>System Consolidation </a:t>
            </a:r>
            <a:endParaRPr lang="en-US" sz="2000" b="1" dirty="0">
              <a:cs typeface="Arial"/>
            </a:endParaRPr>
          </a:p>
          <a:p>
            <a:pPr marL="299720" lvl="1" indent="-299720"/>
            <a:r>
              <a:rPr lang="en-US" sz="2000" dirty="0"/>
              <a:t>Physical or managerial joining of two or more systems that would include domestic wells and/or SSWS</a:t>
            </a:r>
            <a:endParaRPr lang="en-US" sz="2000" dirty="0">
              <a:cs typeface="Arial"/>
            </a:endParaRPr>
          </a:p>
          <a:p>
            <a:r>
              <a:rPr lang="en-US" sz="2000" b="1" dirty="0">
                <a:cs typeface="Arial"/>
              </a:rPr>
              <a:t>Regional Water Infrastructure Investment</a:t>
            </a:r>
          </a:p>
          <a:p>
            <a:pPr marL="285750" lvl="1" indent="-285750"/>
            <a:r>
              <a:rPr lang="en-US" sz="2000" dirty="0">
                <a:cs typeface="Arial"/>
              </a:rPr>
              <a:t>Participation in related planning efforts and larger water supply projects to benefit domestic wells and SSWS</a:t>
            </a:r>
            <a:endParaRPr lang="en-US" dirty="0"/>
          </a:p>
          <a:p>
            <a:r>
              <a:rPr lang="en-US" sz="2000" b="1" dirty="0"/>
              <a:t>Addressing Data Gaps</a:t>
            </a:r>
            <a:endParaRPr lang="en-US" sz="2000" b="1" dirty="0">
              <a:cs typeface="Arial"/>
            </a:endParaRPr>
          </a:p>
          <a:p>
            <a:pPr marL="285750" lvl="1" indent="-285750"/>
            <a:r>
              <a:rPr lang="en-US" sz="2000" dirty="0"/>
              <a:t>Improving planning, forecasting, and monitoring of domestic well and SSWS supplies</a:t>
            </a:r>
            <a:endParaRPr lang="en-US" sz="2000" dirty="0">
              <a:cs typeface="Arial"/>
            </a:endParaRPr>
          </a:p>
          <a:p>
            <a:pPr marL="285750" indent="-285750"/>
            <a:endParaRPr lang="en-US" sz="2400" dirty="0"/>
          </a:p>
          <a:p>
            <a:pPr marL="842645" lvl="1" indent="-285750"/>
            <a:endParaRPr lang="en-US" sz="2400" dirty="0">
              <a:cs typeface="Arial"/>
            </a:endParaRPr>
          </a:p>
          <a:p>
            <a:pPr marL="842645" lvl="1" indent="-285750"/>
            <a:endParaRPr lang="en-US" sz="2400" dirty="0">
              <a:cs typeface="Arial"/>
            </a:endParaRPr>
          </a:p>
          <a:p>
            <a:pPr marL="842645" lvl="1" indent="-285750"/>
            <a:endParaRPr lang="en-US" sz="2400" dirty="0">
              <a:cs typeface="Arial"/>
            </a:endParaRPr>
          </a:p>
          <a:p>
            <a:pPr marL="285750" indent="-285750"/>
            <a:endParaRPr lang="en-US" sz="24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6EE333C8-F41E-7BB9-70D5-42B77B2186AD}"/>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72547B0D-E0A3-A9AB-D9C2-7A799C4ABFBB}"/>
              </a:ext>
            </a:extLst>
          </p:cNvPr>
          <p:cNvSpPr>
            <a:spLocks noGrp="1"/>
          </p:cNvSpPr>
          <p:nvPr>
            <p:ph type="sldNum" sz="quarter" idx="14"/>
          </p:nvPr>
        </p:nvSpPr>
        <p:spPr/>
        <p:txBody>
          <a:bodyPr/>
          <a:lstStyle/>
          <a:p>
            <a:fld id="{DD01415F-5F32-4771-AE74-55868ADB41CE}" type="slidenum">
              <a:rPr lang="en-US" smtClean="0"/>
              <a:pPr/>
              <a:t>35</a:t>
            </a:fld>
            <a:endParaRPr lang="en-US"/>
          </a:p>
        </p:txBody>
      </p:sp>
    </p:spTree>
    <p:extLst>
      <p:ext uri="{BB962C8B-B14F-4D97-AF65-F5344CB8AC3E}">
        <p14:creationId xmlns:p14="http://schemas.microsoft.com/office/powerpoint/2010/main" val="1658568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5600E-48A4-2C3D-3996-84BBA4535E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8A0B81-E12F-7B84-1520-CAB0E6DFAA1B}"/>
              </a:ext>
            </a:extLst>
          </p:cNvPr>
          <p:cNvSpPr>
            <a:spLocks noGrp="1"/>
          </p:cNvSpPr>
          <p:nvPr>
            <p:ph type="body" sz="quarter" idx="11"/>
          </p:nvPr>
        </p:nvSpPr>
        <p:spPr/>
        <p:txBody>
          <a:bodyPr/>
          <a:lstStyle/>
          <a:p>
            <a:r>
              <a:rPr lang="en-US" dirty="0"/>
              <a:t>Identified LTMSA Summary</a:t>
            </a:r>
          </a:p>
        </p:txBody>
      </p:sp>
      <p:sp>
        <p:nvSpPr>
          <p:cNvPr id="3" name="Table Placeholder 2">
            <a:extLst>
              <a:ext uri="{FF2B5EF4-FFF2-40B4-BE49-F238E27FC236}">
                <a16:creationId xmlns:a16="http://schemas.microsoft.com/office/drawing/2014/main" id="{5C1FA2B4-A177-4DEE-47A7-3C354A5C23A7}"/>
              </a:ext>
            </a:extLst>
          </p:cNvPr>
          <p:cNvSpPr>
            <a:spLocks noGrp="1"/>
          </p:cNvSpPr>
          <p:nvPr>
            <p:ph type="tbl" sz="quarter" idx="12"/>
          </p:nvPr>
        </p:nvSpPr>
        <p:spPr/>
        <p:txBody>
          <a:bodyPr/>
          <a:lstStyle/>
          <a:p>
            <a:pPr marL="285750" indent="-285750">
              <a:buFont typeface="Arial" panose="020B0604020202020204" pitchFamily="34" charset="0"/>
              <a:buChar char="•"/>
            </a:pPr>
            <a:r>
              <a:rPr lang="en-US" sz="2400" dirty="0"/>
              <a:t>16 total</a:t>
            </a:r>
          </a:p>
          <a:p>
            <a:pPr marL="285750" indent="-285750">
              <a:buFont typeface="Arial" panose="020B0604020202020204" pitchFamily="34" charset="0"/>
              <a:buChar char="•"/>
            </a:pPr>
            <a:r>
              <a:rPr lang="en-US" sz="2400" dirty="0"/>
              <a:t>Primarily focused on communication and outreach using the County DRP website</a:t>
            </a:r>
          </a:p>
          <a:p>
            <a:pPr marL="285750" indent="-285750">
              <a:buFont typeface="Arial" panose="020B0604020202020204" pitchFamily="34" charset="0"/>
              <a:buChar char="•"/>
            </a:pPr>
            <a:r>
              <a:rPr lang="en-US" sz="2400" dirty="0"/>
              <a:t>Applying County Staff and partner entity expertise to develop communications specifically for domestic wells and SSWS communities</a:t>
            </a:r>
          </a:p>
          <a:p>
            <a:pPr marL="285750" indent="-285750">
              <a:buFont typeface="Arial" panose="020B0604020202020204" pitchFamily="34" charset="0"/>
              <a:buChar char="•"/>
            </a:pPr>
            <a:r>
              <a:rPr lang="en-US" sz="2400" dirty="0"/>
              <a:t>Includes assistance with existing and future consolidation efforts</a:t>
            </a:r>
          </a:p>
        </p:txBody>
      </p:sp>
      <p:sp>
        <p:nvSpPr>
          <p:cNvPr id="4" name="Footer Placeholder 3">
            <a:extLst>
              <a:ext uri="{FF2B5EF4-FFF2-40B4-BE49-F238E27FC236}">
                <a16:creationId xmlns:a16="http://schemas.microsoft.com/office/drawing/2014/main" id="{EA6C4B49-DDC1-1436-AC2F-1C438F027915}"/>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018F56D5-7618-3F66-3170-0D695C73DA6C}"/>
              </a:ext>
            </a:extLst>
          </p:cNvPr>
          <p:cNvSpPr>
            <a:spLocks noGrp="1"/>
          </p:cNvSpPr>
          <p:nvPr>
            <p:ph type="sldNum" sz="quarter" idx="14"/>
          </p:nvPr>
        </p:nvSpPr>
        <p:spPr/>
        <p:txBody>
          <a:bodyPr/>
          <a:lstStyle/>
          <a:p>
            <a:fld id="{DD01415F-5F32-4771-AE74-55868ADB41CE}" type="slidenum">
              <a:rPr lang="en-US" smtClean="0"/>
              <a:pPr/>
              <a:t>36</a:t>
            </a:fld>
            <a:endParaRPr lang="en-US"/>
          </a:p>
        </p:txBody>
      </p:sp>
    </p:spTree>
    <p:extLst>
      <p:ext uri="{BB962C8B-B14F-4D97-AF65-F5344CB8AC3E}">
        <p14:creationId xmlns:p14="http://schemas.microsoft.com/office/powerpoint/2010/main" val="3453987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B23E8-35AA-B09E-841D-DF6EF7F371A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A36567-1338-543F-1F3D-0317B065282B}"/>
              </a:ext>
            </a:extLst>
          </p:cNvPr>
          <p:cNvSpPr>
            <a:spLocks noGrp="1"/>
          </p:cNvSpPr>
          <p:nvPr>
            <p:ph type="body" sz="quarter" idx="11"/>
          </p:nvPr>
        </p:nvSpPr>
        <p:spPr/>
        <p:txBody>
          <a:bodyPr/>
          <a:lstStyle/>
          <a:p>
            <a:r>
              <a:rPr lang="en-US" dirty="0"/>
              <a:t>Drinking Water Well Mitigation Programs</a:t>
            </a:r>
          </a:p>
        </p:txBody>
      </p:sp>
      <p:sp>
        <p:nvSpPr>
          <p:cNvPr id="3" name="Table Placeholder 2">
            <a:extLst>
              <a:ext uri="{FF2B5EF4-FFF2-40B4-BE49-F238E27FC236}">
                <a16:creationId xmlns:a16="http://schemas.microsoft.com/office/drawing/2014/main" id="{F4271AE2-7D05-071C-8892-5D805821B453}"/>
              </a:ext>
            </a:extLst>
          </p:cNvPr>
          <p:cNvSpPr>
            <a:spLocks noGrp="1"/>
          </p:cNvSpPr>
          <p:nvPr>
            <p:ph type="tbl" sz="quarter" idx="12"/>
          </p:nvPr>
        </p:nvSpPr>
        <p:spPr/>
        <p:txBody>
          <a:bodyPr/>
          <a:lstStyle/>
          <a:p>
            <a:pPr marL="285750" indent="-285750">
              <a:buFont typeface="Arial" panose="020B0604020202020204" pitchFamily="34" charset="0"/>
              <a:buChar char="•"/>
            </a:pPr>
            <a:r>
              <a:rPr lang="en-US" sz="2400" dirty="0"/>
              <a:t>Drought and Water Shortage Risk Assessment</a:t>
            </a:r>
          </a:p>
          <a:p>
            <a:pPr marL="285750" indent="-285750">
              <a:buFont typeface="Arial" panose="020B0604020202020204" pitchFamily="34" charset="0"/>
              <a:buChar char="•"/>
            </a:pPr>
            <a:r>
              <a:rPr lang="en-US" sz="2400" dirty="0"/>
              <a:t>Communications and Outreach</a:t>
            </a:r>
          </a:p>
          <a:p>
            <a:pPr marL="285750" indent="-285750">
              <a:buFont typeface="Arial" panose="020B0604020202020204" pitchFamily="34" charset="0"/>
              <a:buChar char="•"/>
            </a:pPr>
            <a:r>
              <a:rPr lang="en-US" sz="2400" dirty="0"/>
              <a:t>Water Shortage Prevention</a:t>
            </a:r>
          </a:p>
          <a:p>
            <a:pPr marL="285750" indent="-285750">
              <a:buFont typeface="Arial" panose="020B0604020202020204" pitchFamily="34" charset="0"/>
              <a:buChar char="•"/>
            </a:pPr>
            <a:r>
              <a:rPr lang="en-US" sz="2400" dirty="0"/>
              <a:t>Water Shortage Prevention when Permitting New Wells</a:t>
            </a:r>
          </a:p>
        </p:txBody>
      </p:sp>
      <p:sp>
        <p:nvSpPr>
          <p:cNvPr id="4" name="Footer Placeholder 3">
            <a:extLst>
              <a:ext uri="{FF2B5EF4-FFF2-40B4-BE49-F238E27FC236}">
                <a16:creationId xmlns:a16="http://schemas.microsoft.com/office/drawing/2014/main" id="{7D509831-9B28-0CD6-7268-48F7A7D67007}"/>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B5B17770-74D6-BC3E-9405-8023CBF3A24E}"/>
              </a:ext>
            </a:extLst>
          </p:cNvPr>
          <p:cNvSpPr>
            <a:spLocks noGrp="1"/>
          </p:cNvSpPr>
          <p:nvPr>
            <p:ph type="sldNum" sz="quarter" idx="14"/>
          </p:nvPr>
        </p:nvSpPr>
        <p:spPr/>
        <p:txBody>
          <a:bodyPr/>
          <a:lstStyle/>
          <a:p>
            <a:fld id="{DD01415F-5F32-4771-AE74-55868ADB41CE}" type="slidenum">
              <a:rPr lang="en-US" smtClean="0"/>
              <a:pPr/>
              <a:t>37</a:t>
            </a:fld>
            <a:endParaRPr lang="en-US"/>
          </a:p>
        </p:txBody>
      </p:sp>
    </p:spTree>
    <p:extLst>
      <p:ext uri="{BB962C8B-B14F-4D97-AF65-F5344CB8AC3E}">
        <p14:creationId xmlns:p14="http://schemas.microsoft.com/office/powerpoint/2010/main" val="2200377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2FF3D-F48C-75D3-BA83-DEBB3E3749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E5E4EA-68F6-C938-8D2B-37594B4271EC}"/>
              </a:ext>
            </a:extLst>
          </p:cNvPr>
          <p:cNvSpPr>
            <a:spLocks noGrp="1"/>
          </p:cNvSpPr>
          <p:nvPr>
            <p:ph type="body" sz="quarter" idx="11"/>
          </p:nvPr>
        </p:nvSpPr>
        <p:spPr>
          <a:xfrm>
            <a:off x="1066800" y="472611"/>
            <a:ext cx="10668000" cy="1203789"/>
          </a:xfrm>
        </p:spPr>
        <p:txBody>
          <a:bodyPr/>
          <a:lstStyle/>
          <a:p>
            <a:r>
              <a:rPr lang="en-US" dirty="0"/>
              <a:t>Drinking Water Well Mitigation Programs: Risk Assessment and Outreach</a:t>
            </a:r>
          </a:p>
        </p:txBody>
      </p:sp>
      <p:sp>
        <p:nvSpPr>
          <p:cNvPr id="4" name="Footer Placeholder 3">
            <a:extLst>
              <a:ext uri="{FF2B5EF4-FFF2-40B4-BE49-F238E27FC236}">
                <a16:creationId xmlns:a16="http://schemas.microsoft.com/office/drawing/2014/main" id="{8890A056-C32E-F350-82EB-7C6DB2DE0348}"/>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5B7218E8-F4DC-8F73-1BD2-079EFF44E670}"/>
              </a:ext>
            </a:extLst>
          </p:cNvPr>
          <p:cNvSpPr>
            <a:spLocks noGrp="1"/>
          </p:cNvSpPr>
          <p:nvPr>
            <p:ph type="sldNum" sz="quarter" idx="14"/>
          </p:nvPr>
        </p:nvSpPr>
        <p:spPr/>
        <p:txBody>
          <a:bodyPr/>
          <a:lstStyle/>
          <a:p>
            <a:fld id="{DD01415F-5F32-4771-AE74-55868ADB41CE}" type="slidenum">
              <a:rPr lang="en-US" smtClean="0"/>
              <a:pPr/>
              <a:t>38</a:t>
            </a:fld>
            <a:endParaRPr lang="en-US"/>
          </a:p>
        </p:txBody>
      </p:sp>
      <p:graphicFrame>
        <p:nvGraphicFramePr>
          <p:cNvPr id="3" name="Table 2">
            <a:extLst>
              <a:ext uri="{FF2B5EF4-FFF2-40B4-BE49-F238E27FC236}">
                <a16:creationId xmlns:a16="http://schemas.microsoft.com/office/drawing/2014/main" id="{913FD412-4CFC-940D-C44E-95DA9BCC901E}"/>
              </a:ext>
            </a:extLst>
          </p:cNvPr>
          <p:cNvGraphicFramePr>
            <a:graphicFrameLocks noGrp="1"/>
          </p:cNvGraphicFramePr>
          <p:nvPr>
            <p:extLst>
              <p:ext uri="{D42A27DB-BD31-4B8C-83A1-F6EECF244321}">
                <p14:modId xmlns:p14="http://schemas.microsoft.com/office/powerpoint/2010/main" val="20177499"/>
              </p:ext>
            </p:extLst>
          </p:nvPr>
        </p:nvGraphicFramePr>
        <p:xfrm>
          <a:off x="1243173" y="1758057"/>
          <a:ext cx="10149840" cy="4293422"/>
        </p:xfrm>
        <a:graphic>
          <a:graphicData uri="http://schemas.openxmlformats.org/drawingml/2006/table">
            <a:tbl>
              <a:tblPr firstRow="1" bandRow="1">
                <a:tableStyleId>{7E9639D4-E3E2-4D34-9284-5A2195B3D0D7}</a:tableStyleId>
              </a:tblPr>
              <a:tblGrid>
                <a:gridCol w="1280160">
                  <a:extLst>
                    <a:ext uri="{9D8B030D-6E8A-4147-A177-3AD203B41FA5}">
                      <a16:colId xmlns:a16="http://schemas.microsoft.com/office/drawing/2014/main" val="1299398493"/>
                    </a:ext>
                  </a:extLst>
                </a:gridCol>
                <a:gridCol w="2286000">
                  <a:extLst>
                    <a:ext uri="{9D8B030D-6E8A-4147-A177-3AD203B41FA5}">
                      <a16:colId xmlns:a16="http://schemas.microsoft.com/office/drawing/2014/main" val="1666892232"/>
                    </a:ext>
                  </a:extLst>
                </a:gridCol>
                <a:gridCol w="6583680">
                  <a:extLst>
                    <a:ext uri="{9D8B030D-6E8A-4147-A177-3AD203B41FA5}">
                      <a16:colId xmlns:a16="http://schemas.microsoft.com/office/drawing/2014/main" val="2631679785"/>
                    </a:ext>
                  </a:extLst>
                </a:gridCol>
              </a:tblGrid>
              <a:tr h="613346">
                <a:tc>
                  <a:txBody>
                    <a:bodyPr/>
                    <a:lstStyle/>
                    <a:p>
                      <a:pPr marL="0" marR="0" algn="ctr">
                        <a:spcBef>
                          <a:spcPts val="200"/>
                        </a:spcBef>
                        <a:spcAft>
                          <a:spcPts val="200"/>
                        </a:spcAft>
                        <a:buNone/>
                      </a:pPr>
                      <a:r>
                        <a:rPr lang="en-US" sz="1400" dirty="0">
                          <a:effectLst/>
                        </a:rPr>
                        <a:t>ID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and Action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or Action Description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4215496830"/>
                  </a:ext>
                </a:extLst>
              </a:tr>
              <a:tr h="920019">
                <a:tc>
                  <a:txBody>
                    <a:bodyPr/>
                    <a:lstStyle/>
                    <a:p>
                      <a:pPr marL="0" marR="0" algn="ctr">
                        <a:spcBef>
                          <a:spcPts val="100"/>
                        </a:spcBef>
                        <a:spcAft>
                          <a:spcPts val="100"/>
                        </a:spcAft>
                        <a:buNone/>
                      </a:pPr>
                      <a:r>
                        <a:rPr lang="en-US" sz="1400">
                          <a:effectLst/>
                        </a:rPr>
                        <a:t>LTMSA 01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Non-Drought Hazard Assessment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a:effectLst/>
                        </a:rPr>
                        <a:t>County to assess, as part of its Local Hazard Mitigation Plan, the potential risk for non-drought hazards (e.g., wildfires, earthquakes, landslides, etc.) that could interrupt domestic well or SSWS supplies.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1493888925"/>
                  </a:ext>
                </a:extLst>
              </a:tr>
              <a:tr h="613346">
                <a:tc>
                  <a:txBody>
                    <a:bodyPr/>
                    <a:lstStyle/>
                    <a:p>
                      <a:pPr marL="0" marR="0" algn="ctr">
                        <a:spcBef>
                          <a:spcPts val="100"/>
                        </a:spcBef>
                        <a:spcAft>
                          <a:spcPts val="100"/>
                        </a:spcAft>
                        <a:buNone/>
                      </a:pPr>
                      <a:r>
                        <a:rPr lang="en-US" sz="1400">
                          <a:effectLst/>
                        </a:rPr>
                        <a:t>LTMSA 02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Domestic Well and SSWS Resource Website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a:effectLst/>
                        </a:rPr>
                        <a:t>County staff create and maintain a website with relevant information (contacts, permits, data, etc.) for domestic well and SSWS communities.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1526731379"/>
                  </a:ext>
                </a:extLst>
              </a:tr>
              <a:tr h="920019">
                <a:tc>
                  <a:txBody>
                    <a:bodyPr/>
                    <a:lstStyle/>
                    <a:p>
                      <a:pPr marL="0" marR="0" algn="ctr">
                        <a:spcBef>
                          <a:spcPts val="100"/>
                        </a:spcBef>
                        <a:spcAft>
                          <a:spcPts val="100"/>
                        </a:spcAft>
                        <a:buNone/>
                      </a:pPr>
                      <a:r>
                        <a:rPr lang="en-US" sz="1400">
                          <a:effectLst/>
                        </a:rPr>
                        <a:t>LTMSA 03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Maintain Network of Vendors and County Contacts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a:effectLst/>
                        </a:rPr>
                        <a:t>County staff create and maintain a contact list of County departments, well drillers, and laboratories to be shared with domestic well and SSWS communities. The contact list would be posted on the County website.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581060618"/>
                  </a:ext>
                </a:extLst>
              </a:tr>
              <a:tr h="1226692">
                <a:tc>
                  <a:txBody>
                    <a:bodyPr/>
                    <a:lstStyle/>
                    <a:p>
                      <a:pPr marL="0" marR="0" algn="ctr">
                        <a:spcBef>
                          <a:spcPts val="100"/>
                        </a:spcBef>
                        <a:spcAft>
                          <a:spcPts val="100"/>
                        </a:spcAft>
                        <a:buNone/>
                      </a:pPr>
                      <a:r>
                        <a:rPr lang="en-US" sz="1400">
                          <a:effectLst/>
                        </a:rPr>
                        <a:t>LTMSA 04</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Supply Interruption Notification for Public Safety Power Shutoffs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in coordination and collaboration with power utilities, to establish a distribution list of domestic well and SSWS users to contact in advance of public safety power shutoffs. When a power interruption is anticipated, County Staff will coordinate with these entities on initial notification.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3443796892"/>
                  </a:ext>
                </a:extLst>
              </a:tr>
            </a:tbl>
          </a:graphicData>
        </a:graphic>
      </p:graphicFrame>
    </p:spTree>
    <p:extLst>
      <p:ext uri="{BB962C8B-B14F-4D97-AF65-F5344CB8AC3E}">
        <p14:creationId xmlns:p14="http://schemas.microsoft.com/office/powerpoint/2010/main" val="694071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10904-83F0-F3F5-EA4E-0A128FD0BAF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70142E-AB1D-46CE-E7BC-E2AED02CD75C}"/>
              </a:ext>
            </a:extLst>
          </p:cNvPr>
          <p:cNvSpPr>
            <a:spLocks noGrp="1"/>
          </p:cNvSpPr>
          <p:nvPr>
            <p:ph type="body" sz="quarter" idx="11"/>
          </p:nvPr>
        </p:nvSpPr>
        <p:spPr>
          <a:xfrm>
            <a:off x="1066800" y="472611"/>
            <a:ext cx="10668000" cy="1203789"/>
          </a:xfrm>
        </p:spPr>
        <p:txBody>
          <a:bodyPr/>
          <a:lstStyle/>
          <a:p>
            <a:r>
              <a:rPr lang="en-US" dirty="0"/>
              <a:t>Drinking Water Well Mitigation Programs: Well Rehab and Water Shortage Prevention </a:t>
            </a:r>
          </a:p>
        </p:txBody>
      </p:sp>
      <p:sp>
        <p:nvSpPr>
          <p:cNvPr id="4" name="Footer Placeholder 3">
            <a:extLst>
              <a:ext uri="{FF2B5EF4-FFF2-40B4-BE49-F238E27FC236}">
                <a16:creationId xmlns:a16="http://schemas.microsoft.com/office/drawing/2014/main" id="{68170B24-627F-F72A-FCFB-376C01F59BC7}"/>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6178D278-EFC3-6315-42E3-A8CF69D5E676}"/>
              </a:ext>
            </a:extLst>
          </p:cNvPr>
          <p:cNvSpPr>
            <a:spLocks noGrp="1"/>
          </p:cNvSpPr>
          <p:nvPr>
            <p:ph type="sldNum" sz="quarter" idx="14"/>
          </p:nvPr>
        </p:nvSpPr>
        <p:spPr/>
        <p:txBody>
          <a:bodyPr/>
          <a:lstStyle/>
          <a:p>
            <a:fld id="{DD01415F-5F32-4771-AE74-55868ADB41CE}" type="slidenum">
              <a:rPr lang="en-US" smtClean="0"/>
              <a:pPr/>
              <a:t>39</a:t>
            </a:fld>
            <a:endParaRPr lang="en-US"/>
          </a:p>
        </p:txBody>
      </p:sp>
      <p:graphicFrame>
        <p:nvGraphicFramePr>
          <p:cNvPr id="3" name="Table 2">
            <a:extLst>
              <a:ext uri="{FF2B5EF4-FFF2-40B4-BE49-F238E27FC236}">
                <a16:creationId xmlns:a16="http://schemas.microsoft.com/office/drawing/2014/main" id="{6E821559-7D69-0D67-75D0-652A7ACDD699}"/>
              </a:ext>
            </a:extLst>
          </p:cNvPr>
          <p:cNvGraphicFramePr>
            <a:graphicFrameLocks noGrp="1"/>
          </p:cNvGraphicFramePr>
          <p:nvPr>
            <p:extLst>
              <p:ext uri="{D42A27DB-BD31-4B8C-83A1-F6EECF244321}">
                <p14:modId xmlns:p14="http://schemas.microsoft.com/office/powerpoint/2010/main" val="3017374120"/>
              </p:ext>
            </p:extLst>
          </p:nvPr>
        </p:nvGraphicFramePr>
        <p:xfrm>
          <a:off x="1243173" y="1758058"/>
          <a:ext cx="10149840" cy="4907280"/>
        </p:xfrm>
        <a:graphic>
          <a:graphicData uri="http://schemas.openxmlformats.org/drawingml/2006/table">
            <a:tbl>
              <a:tblPr firstRow="1" bandRow="1">
                <a:tableStyleId>{7E9639D4-E3E2-4D34-9284-5A2195B3D0D7}</a:tableStyleId>
              </a:tblPr>
              <a:tblGrid>
                <a:gridCol w="1280160">
                  <a:extLst>
                    <a:ext uri="{9D8B030D-6E8A-4147-A177-3AD203B41FA5}">
                      <a16:colId xmlns:a16="http://schemas.microsoft.com/office/drawing/2014/main" val="1299398493"/>
                    </a:ext>
                  </a:extLst>
                </a:gridCol>
                <a:gridCol w="2286000">
                  <a:extLst>
                    <a:ext uri="{9D8B030D-6E8A-4147-A177-3AD203B41FA5}">
                      <a16:colId xmlns:a16="http://schemas.microsoft.com/office/drawing/2014/main" val="1666892232"/>
                    </a:ext>
                  </a:extLst>
                </a:gridCol>
                <a:gridCol w="6583680">
                  <a:extLst>
                    <a:ext uri="{9D8B030D-6E8A-4147-A177-3AD203B41FA5}">
                      <a16:colId xmlns:a16="http://schemas.microsoft.com/office/drawing/2014/main" val="2631679785"/>
                    </a:ext>
                  </a:extLst>
                </a:gridCol>
              </a:tblGrid>
              <a:tr h="227680">
                <a:tc>
                  <a:txBody>
                    <a:bodyPr/>
                    <a:lstStyle/>
                    <a:p>
                      <a:pPr marL="0" marR="0" algn="ctr">
                        <a:spcBef>
                          <a:spcPts val="200"/>
                        </a:spcBef>
                        <a:spcAft>
                          <a:spcPts val="200"/>
                        </a:spcAft>
                        <a:buNone/>
                      </a:pPr>
                      <a:r>
                        <a:rPr lang="en-US" sz="1400" dirty="0">
                          <a:effectLst/>
                        </a:rPr>
                        <a:t>ID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and Action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or Action Description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4215496830"/>
                  </a:ext>
                </a:extLst>
              </a:tr>
              <a:tr h="362219">
                <a:tc>
                  <a:txBody>
                    <a:bodyPr/>
                    <a:lstStyle/>
                    <a:p>
                      <a:pPr marL="0" marR="0" algn="ctr">
                        <a:spcBef>
                          <a:spcPts val="100"/>
                        </a:spcBef>
                        <a:spcAft>
                          <a:spcPts val="100"/>
                        </a:spcAft>
                        <a:buNone/>
                      </a:pPr>
                      <a:r>
                        <a:rPr lang="en-US" sz="1400" dirty="0">
                          <a:effectLst/>
                        </a:rPr>
                        <a:t>LMTSA 05</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Shallow Well Replacement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to provide technical assistance to targeted domestic well owners who are evaluating whether to replace a potentially shallow well. In the future, this could be expanded into a program that provides technical and/or financial assistance to domestic well and SSWSs to replace shallow wells that have in the past, or may in the future, run dry.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82926843"/>
                  </a:ext>
                </a:extLst>
              </a:tr>
              <a:tr h="258728">
                <a:tc>
                  <a:txBody>
                    <a:bodyPr/>
                    <a:lstStyle/>
                    <a:p>
                      <a:pPr marL="0" marR="0" algn="ctr">
                        <a:spcBef>
                          <a:spcPts val="100"/>
                        </a:spcBef>
                        <a:spcAft>
                          <a:spcPts val="100"/>
                        </a:spcAft>
                        <a:buNone/>
                      </a:pPr>
                      <a:r>
                        <a:rPr lang="en-US" sz="1400">
                          <a:effectLst/>
                        </a:rPr>
                        <a:t>LTMSA 06</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Regional Groundwater Level Monitoring and Communication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a:effectLst/>
                        </a:rPr>
                        <a:t>County staff to update website with existing groundwater level monitoring information. This includes linking to monitoring data from the West Placer GSA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2955554354"/>
                  </a:ext>
                </a:extLst>
              </a:tr>
              <a:tr h="250103">
                <a:tc>
                  <a:txBody>
                    <a:bodyPr/>
                    <a:lstStyle/>
                    <a:p>
                      <a:pPr marL="0" marR="0" algn="ctr">
                        <a:spcBef>
                          <a:spcPts val="100"/>
                        </a:spcBef>
                        <a:spcAft>
                          <a:spcPts val="100"/>
                        </a:spcAft>
                        <a:buNone/>
                      </a:pPr>
                      <a:r>
                        <a:rPr lang="en-US" sz="1400">
                          <a:effectLst/>
                        </a:rPr>
                        <a:t>LTMSA 07</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Water Quality Outreach for Domestic Wells and SSWSs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to update website with groundwater quality information. This includes linking to informational brochures from other entities related to water quality.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737442628"/>
                  </a:ext>
                </a:extLst>
              </a:tr>
              <a:tr h="310473">
                <a:tc>
                  <a:txBody>
                    <a:bodyPr/>
                    <a:lstStyle/>
                    <a:p>
                      <a:pPr marL="0" marR="0" algn="ctr">
                        <a:spcBef>
                          <a:spcPts val="100"/>
                        </a:spcBef>
                        <a:spcAft>
                          <a:spcPts val="100"/>
                        </a:spcAft>
                        <a:buNone/>
                      </a:pPr>
                      <a:r>
                        <a:rPr lang="en-US" sz="1400">
                          <a:effectLst/>
                        </a:rPr>
                        <a:t>LTMSA 08</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Assistance with Domestic Well Monitoring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will coordinate with the West Placer GSA to communicate its available monitoring resources to domestic well and SSWS communities. Within fractured rock areas, the County currently lacks funding to support domestic well monitoring beyond providing contact information for well samplers.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2378598693"/>
                  </a:ext>
                </a:extLst>
              </a:tr>
              <a:tr h="310473">
                <a:tc>
                  <a:txBody>
                    <a:bodyPr/>
                    <a:lstStyle/>
                    <a:p>
                      <a:pPr marL="0" marR="0" algn="ctr">
                        <a:spcBef>
                          <a:spcPts val="100"/>
                        </a:spcBef>
                        <a:spcAft>
                          <a:spcPts val="100"/>
                        </a:spcAft>
                        <a:buNone/>
                      </a:pPr>
                      <a:r>
                        <a:rPr lang="en-US" sz="1400">
                          <a:effectLst/>
                        </a:rPr>
                        <a:t>LTMSA 09</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Bulk Water Tank Installation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a:effectLst/>
                        </a:rPr>
                        <a:t>County staff to outreach to domestic wells and SSWSs with resources for sizing and installing bulk water storage tanks at existing wells. In the future, with additional funding, the County could provide financial assistance for the installation of bulk water tanks and/or power generators.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3261620039"/>
                  </a:ext>
                </a:extLst>
              </a:tr>
              <a:tr h="258728">
                <a:tc>
                  <a:txBody>
                    <a:bodyPr/>
                    <a:lstStyle/>
                    <a:p>
                      <a:pPr marL="0" marR="0" algn="ctr">
                        <a:spcBef>
                          <a:spcPts val="100"/>
                        </a:spcBef>
                        <a:spcAft>
                          <a:spcPts val="100"/>
                        </a:spcAft>
                        <a:buNone/>
                      </a:pPr>
                      <a:r>
                        <a:rPr lang="en-US" sz="1400">
                          <a:effectLst/>
                        </a:rPr>
                        <a:t>LTMSA 10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Grant application assistance to domestic wells and SSWSs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would include on the County website information on potential grants available for domestic well and SSWS communities.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3996232742"/>
                  </a:ext>
                </a:extLst>
              </a:tr>
            </a:tbl>
          </a:graphicData>
        </a:graphic>
      </p:graphicFrame>
    </p:spTree>
    <p:extLst>
      <p:ext uri="{BB962C8B-B14F-4D97-AF65-F5344CB8AC3E}">
        <p14:creationId xmlns:p14="http://schemas.microsoft.com/office/powerpoint/2010/main" val="1176846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A2D-FD79-45BD-4A9A-8C23C9BFD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B331BA-E459-C81F-EEB4-8FE1CEBA3B50}"/>
              </a:ext>
            </a:extLst>
          </p:cNvPr>
          <p:cNvSpPr>
            <a:spLocks noGrp="1"/>
          </p:cNvSpPr>
          <p:nvPr>
            <p:ph type="body" sz="quarter" idx="11"/>
          </p:nvPr>
        </p:nvSpPr>
        <p:spPr>
          <a:xfrm>
            <a:off x="1066800" y="472611"/>
            <a:ext cx="10668000" cy="1203789"/>
          </a:xfrm>
        </p:spPr>
        <p:txBody>
          <a:bodyPr/>
          <a:lstStyle/>
          <a:p>
            <a:r>
              <a:rPr lang="en-US" dirty="0"/>
              <a:t>Drinking Water Well Mitigation Programs: Water Shortage Prevention when Permitting New Wells</a:t>
            </a:r>
          </a:p>
          <a:p>
            <a:endParaRPr lang="en-US" dirty="0"/>
          </a:p>
          <a:p>
            <a:endParaRPr lang="en-US" dirty="0"/>
          </a:p>
        </p:txBody>
      </p:sp>
      <p:sp>
        <p:nvSpPr>
          <p:cNvPr id="4" name="Footer Placeholder 3">
            <a:extLst>
              <a:ext uri="{FF2B5EF4-FFF2-40B4-BE49-F238E27FC236}">
                <a16:creationId xmlns:a16="http://schemas.microsoft.com/office/drawing/2014/main" id="{5DEBEABB-F792-21AC-92CE-DDC0B2E41A51}"/>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DB59473B-3C00-C1F7-7033-C95B33C99929}"/>
              </a:ext>
            </a:extLst>
          </p:cNvPr>
          <p:cNvSpPr>
            <a:spLocks noGrp="1"/>
          </p:cNvSpPr>
          <p:nvPr>
            <p:ph type="sldNum" sz="quarter" idx="14"/>
          </p:nvPr>
        </p:nvSpPr>
        <p:spPr/>
        <p:txBody>
          <a:bodyPr/>
          <a:lstStyle/>
          <a:p>
            <a:fld id="{DD01415F-5F32-4771-AE74-55868ADB41CE}" type="slidenum">
              <a:rPr lang="en-US" smtClean="0"/>
              <a:pPr/>
              <a:t>40</a:t>
            </a:fld>
            <a:endParaRPr lang="en-US"/>
          </a:p>
        </p:txBody>
      </p:sp>
      <p:graphicFrame>
        <p:nvGraphicFramePr>
          <p:cNvPr id="3" name="Table 2">
            <a:extLst>
              <a:ext uri="{FF2B5EF4-FFF2-40B4-BE49-F238E27FC236}">
                <a16:creationId xmlns:a16="http://schemas.microsoft.com/office/drawing/2014/main" id="{56713430-D8A0-8257-B857-9412DBF5C745}"/>
              </a:ext>
            </a:extLst>
          </p:cNvPr>
          <p:cNvGraphicFramePr>
            <a:graphicFrameLocks noGrp="1"/>
          </p:cNvGraphicFramePr>
          <p:nvPr>
            <p:extLst>
              <p:ext uri="{D42A27DB-BD31-4B8C-83A1-F6EECF244321}">
                <p14:modId xmlns:p14="http://schemas.microsoft.com/office/powerpoint/2010/main" val="2318153728"/>
              </p:ext>
            </p:extLst>
          </p:nvPr>
        </p:nvGraphicFramePr>
        <p:xfrm>
          <a:off x="1243173" y="1758058"/>
          <a:ext cx="10149840" cy="1280160"/>
        </p:xfrm>
        <a:graphic>
          <a:graphicData uri="http://schemas.openxmlformats.org/drawingml/2006/table">
            <a:tbl>
              <a:tblPr firstRow="1" bandRow="1">
                <a:tableStyleId>{7E9639D4-E3E2-4D34-9284-5A2195B3D0D7}</a:tableStyleId>
              </a:tblPr>
              <a:tblGrid>
                <a:gridCol w="1280160">
                  <a:extLst>
                    <a:ext uri="{9D8B030D-6E8A-4147-A177-3AD203B41FA5}">
                      <a16:colId xmlns:a16="http://schemas.microsoft.com/office/drawing/2014/main" val="1299398493"/>
                    </a:ext>
                  </a:extLst>
                </a:gridCol>
                <a:gridCol w="2286000">
                  <a:extLst>
                    <a:ext uri="{9D8B030D-6E8A-4147-A177-3AD203B41FA5}">
                      <a16:colId xmlns:a16="http://schemas.microsoft.com/office/drawing/2014/main" val="1666892232"/>
                    </a:ext>
                  </a:extLst>
                </a:gridCol>
                <a:gridCol w="6583680">
                  <a:extLst>
                    <a:ext uri="{9D8B030D-6E8A-4147-A177-3AD203B41FA5}">
                      <a16:colId xmlns:a16="http://schemas.microsoft.com/office/drawing/2014/main" val="2631679785"/>
                    </a:ext>
                  </a:extLst>
                </a:gridCol>
              </a:tblGrid>
              <a:tr h="227680">
                <a:tc>
                  <a:txBody>
                    <a:bodyPr/>
                    <a:lstStyle/>
                    <a:p>
                      <a:pPr marL="0" marR="0" algn="ctr">
                        <a:spcBef>
                          <a:spcPts val="200"/>
                        </a:spcBef>
                        <a:spcAft>
                          <a:spcPts val="200"/>
                        </a:spcAft>
                        <a:buNone/>
                      </a:pPr>
                      <a:r>
                        <a:rPr lang="en-US" sz="1400" dirty="0">
                          <a:effectLst/>
                        </a:rPr>
                        <a:t>ID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and Action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200"/>
                        </a:spcBef>
                        <a:spcAft>
                          <a:spcPts val="200"/>
                        </a:spcAft>
                        <a:buNone/>
                      </a:pPr>
                      <a:r>
                        <a:rPr lang="en-US" sz="1400" dirty="0">
                          <a:effectLst/>
                        </a:rPr>
                        <a:t>Long-Term Mitigation Strategy or Action Description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4215496830"/>
                  </a:ext>
                </a:extLst>
              </a:tr>
              <a:tr h="310473">
                <a:tc>
                  <a:txBody>
                    <a:bodyPr/>
                    <a:lstStyle/>
                    <a:p>
                      <a:pPr marL="0" marR="0" algn="ctr">
                        <a:spcBef>
                          <a:spcPts val="100"/>
                        </a:spcBef>
                        <a:spcAft>
                          <a:spcPts val="100"/>
                        </a:spcAft>
                        <a:buNone/>
                      </a:pPr>
                      <a:r>
                        <a:rPr lang="en-US" sz="1400">
                          <a:effectLst/>
                        </a:rPr>
                        <a:t>LTMSA 11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lgn="ctr">
                        <a:spcBef>
                          <a:spcPts val="100"/>
                        </a:spcBef>
                        <a:spcAft>
                          <a:spcPts val="100"/>
                        </a:spcAft>
                        <a:buNone/>
                      </a:pPr>
                      <a:r>
                        <a:rPr lang="en-US" sz="1400">
                          <a:effectLst/>
                        </a:rPr>
                        <a:t>Well Permitting Considering Future Growth</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tc>
                  <a:txBody>
                    <a:bodyPr/>
                    <a:lstStyle/>
                    <a:p>
                      <a:pPr marL="0" marR="0">
                        <a:spcBef>
                          <a:spcPts val="100"/>
                        </a:spcBef>
                        <a:spcAft>
                          <a:spcPts val="100"/>
                        </a:spcAft>
                        <a:buNone/>
                      </a:pPr>
                      <a:r>
                        <a:rPr lang="en-US" sz="1400" dirty="0">
                          <a:effectLst/>
                        </a:rPr>
                        <a:t>County staff, in coordination with the West Placer GSA, to consider ordinance changes that incorporate future growth when permitting a new or replacement well. This would include reviewing development plans, </a:t>
                      </a:r>
                      <a:r>
                        <a:rPr lang="en-US" sz="1400" dirty="0" err="1">
                          <a:effectLst/>
                        </a:rPr>
                        <a:t>NASb</a:t>
                      </a:r>
                      <a:r>
                        <a:rPr lang="en-US" sz="1400" dirty="0">
                          <a:effectLst/>
                        </a:rPr>
                        <a:t> GSP documents, or other information detailing future demands.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285" marR="23285" marT="0" marB="0" anchor="ctr"/>
                </a:tc>
                <a:extLst>
                  <a:ext uri="{0D108BD9-81ED-4DB2-BD59-A6C34878D82A}">
                    <a16:rowId xmlns:a16="http://schemas.microsoft.com/office/drawing/2014/main" val="3972715024"/>
                  </a:ext>
                </a:extLst>
              </a:tr>
            </a:tbl>
          </a:graphicData>
        </a:graphic>
      </p:graphicFrame>
    </p:spTree>
    <p:extLst>
      <p:ext uri="{BB962C8B-B14F-4D97-AF65-F5344CB8AC3E}">
        <p14:creationId xmlns:p14="http://schemas.microsoft.com/office/powerpoint/2010/main" val="1791936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B631B-6BF8-A015-C523-5283F69A24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C207840-DC01-B1ED-377F-FB7FA53F6B2F}"/>
              </a:ext>
            </a:extLst>
          </p:cNvPr>
          <p:cNvSpPr>
            <a:spLocks noGrp="1"/>
          </p:cNvSpPr>
          <p:nvPr>
            <p:ph type="body" sz="quarter" idx="11"/>
          </p:nvPr>
        </p:nvSpPr>
        <p:spPr>
          <a:xfrm>
            <a:off x="1066800" y="457200"/>
            <a:ext cx="10668000" cy="609600"/>
          </a:xfrm>
        </p:spPr>
        <p:txBody>
          <a:bodyPr/>
          <a:lstStyle/>
          <a:p>
            <a:r>
              <a:rPr lang="en-US" dirty="0"/>
              <a:t>System Consolidation</a:t>
            </a:r>
          </a:p>
        </p:txBody>
      </p:sp>
      <p:sp>
        <p:nvSpPr>
          <p:cNvPr id="3" name="Table Placeholder 2">
            <a:extLst>
              <a:ext uri="{FF2B5EF4-FFF2-40B4-BE49-F238E27FC236}">
                <a16:creationId xmlns:a16="http://schemas.microsoft.com/office/drawing/2014/main" id="{48822C6E-B5DD-438C-1CD0-E81398569EDD}"/>
              </a:ext>
            </a:extLst>
          </p:cNvPr>
          <p:cNvSpPr>
            <a:spLocks noGrp="1"/>
          </p:cNvSpPr>
          <p:nvPr>
            <p:ph type="tbl" sz="quarter" idx="12"/>
          </p:nvPr>
        </p:nvSpPr>
        <p:spPr>
          <a:xfrm>
            <a:off x="1066800" y="1777430"/>
            <a:ext cx="3649038" cy="4623370"/>
          </a:xfrm>
        </p:spPr>
        <p:txBody>
          <a:bodyPr/>
          <a:lstStyle/>
          <a:p>
            <a:pPr marL="285750" indent="-285750">
              <a:buFont typeface="Arial" panose="020B0604020202020204" pitchFamily="34" charset="0"/>
              <a:buChar char="•"/>
            </a:pPr>
            <a:r>
              <a:rPr lang="en-US" sz="2200" dirty="0"/>
              <a:t>LTMSA 12: Coordination with PCWA-led system consolidation</a:t>
            </a:r>
          </a:p>
          <a:p>
            <a:pPr marL="285750" indent="-285750">
              <a:buFont typeface="Arial" panose="020B0604020202020204" pitchFamily="34" charset="0"/>
              <a:buChar char="•"/>
            </a:pPr>
            <a:r>
              <a:rPr lang="en-US" sz="2200" dirty="0"/>
              <a:t>LTMSA 13: Potential future system consolidation opportunities</a:t>
            </a:r>
          </a:p>
          <a:p>
            <a:pPr marL="285750" indent="-285750">
              <a:buFont typeface="Arial" panose="020B0604020202020204" pitchFamily="34" charset="0"/>
              <a:buChar char="•"/>
            </a:pPr>
            <a:r>
              <a:rPr lang="en-US" sz="2200" dirty="0"/>
              <a:t>County staff will coordinate with PCWA and support consolidation efforts as identified by domestic well and SSWS communities and community water systems</a:t>
            </a:r>
          </a:p>
        </p:txBody>
      </p:sp>
      <p:sp>
        <p:nvSpPr>
          <p:cNvPr id="4" name="Footer Placeholder 3">
            <a:extLst>
              <a:ext uri="{FF2B5EF4-FFF2-40B4-BE49-F238E27FC236}">
                <a16:creationId xmlns:a16="http://schemas.microsoft.com/office/drawing/2014/main" id="{7B023825-67E1-1970-228F-ADEBE6D80267}"/>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F85835C4-47E0-F039-91C3-2B376162F711}"/>
              </a:ext>
            </a:extLst>
          </p:cNvPr>
          <p:cNvSpPr>
            <a:spLocks noGrp="1"/>
          </p:cNvSpPr>
          <p:nvPr>
            <p:ph type="sldNum" sz="quarter" idx="14"/>
          </p:nvPr>
        </p:nvSpPr>
        <p:spPr/>
        <p:txBody>
          <a:bodyPr/>
          <a:lstStyle/>
          <a:p>
            <a:fld id="{DD01415F-5F32-4771-AE74-55868ADB41CE}" type="slidenum">
              <a:rPr lang="en-US" smtClean="0"/>
              <a:pPr/>
              <a:t>41</a:t>
            </a:fld>
            <a:endParaRPr lang="en-US"/>
          </a:p>
        </p:txBody>
      </p:sp>
      <p:pic>
        <p:nvPicPr>
          <p:cNvPr id="6" name="Picture 5">
            <a:extLst>
              <a:ext uri="{FF2B5EF4-FFF2-40B4-BE49-F238E27FC236}">
                <a16:creationId xmlns:a16="http://schemas.microsoft.com/office/drawing/2014/main" id="{02D0ED83-B544-1E40-77B0-CDCAA8FCB8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14899" y="1200150"/>
            <a:ext cx="7124700" cy="5505450"/>
          </a:xfrm>
          <a:prstGeom prst="rect">
            <a:avLst/>
          </a:prstGeom>
          <a:noFill/>
        </p:spPr>
      </p:pic>
    </p:spTree>
    <p:extLst>
      <p:ext uri="{BB962C8B-B14F-4D97-AF65-F5344CB8AC3E}">
        <p14:creationId xmlns:p14="http://schemas.microsoft.com/office/powerpoint/2010/main" val="3215179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F034B-B1CF-BC4C-7A39-F0E2B4F5799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D701B7-E6B6-3652-61DC-4C5E0F18CFCB}"/>
              </a:ext>
            </a:extLst>
          </p:cNvPr>
          <p:cNvSpPr>
            <a:spLocks noGrp="1"/>
          </p:cNvSpPr>
          <p:nvPr>
            <p:ph type="body" sz="quarter" idx="11"/>
          </p:nvPr>
        </p:nvSpPr>
        <p:spPr>
          <a:xfrm>
            <a:off x="1066800" y="457200"/>
            <a:ext cx="10668000" cy="609600"/>
          </a:xfrm>
        </p:spPr>
        <p:txBody>
          <a:bodyPr/>
          <a:lstStyle/>
          <a:p>
            <a:r>
              <a:rPr lang="en-US" dirty="0"/>
              <a:t>System Consolidation</a:t>
            </a:r>
          </a:p>
        </p:txBody>
      </p:sp>
      <p:sp>
        <p:nvSpPr>
          <p:cNvPr id="3" name="Table Placeholder 2">
            <a:extLst>
              <a:ext uri="{FF2B5EF4-FFF2-40B4-BE49-F238E27FC236}">
                <a16:creationId xmlns:a16="http://schemas.microsoft.com/office/drawing/2014/main" id="{D7783930-DF3E-B483-54C3-54D39D698EDD}"/>
              </a:ext>
            </a:extLst>
          </p:cNvPr>
          <p:cNvSpPr>
            <a:spLocks noGrp="1"/>
          </p:cNvSpPr>
          <p:nvPr>
            <p:ph type="tbl" sz="quarter" idx="12"/>
          </p:nvPr>
        </p:nvSpPr>
        <p:spPr>
          <a:xfrm>
            <a:off x="1066800" y="1777430"/>
            <a:ext cx="9296400" cy="4623370"/>
          </a:xfrm>
        </p:spPr>
        <p:txBody>
          <a:bodyPr/>
          <a:lstStyle/>
          <a:p>
            <a:pPr marL="285750" indent="-285750">
              <a:buFont typeface="Arial" panose="020B0604020202020204" pitchFamily="34" charset="0"/>
              <a:buChar char="•"/>
            </a:pPr>
            <a:r>
              <a:rPr lang="en-US" sz="2400" dirty="0"/>
              <a:t>LTMSA 13: Potential future system consolidation opportunities</a:t>
            </a:r>
            <a:endParaRPr lang="en-US" sz="20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CC61087C-D2D6-8F6F-26B4-4EFCC95FAB57}"/>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E10375D1-BDF3-70C1-7968-44234776BDD6}"/>
              </a:ext>
            </a:extLst>
          </p:cNvPr>
          <p:cNvSpPr>
            <a:spLocks noGrp="1"/>
          </p:cNvSpPr>
          <p:nvPr>
            <p:ph type="sldNum" sz="quarter" idx="14"/>
          </p:nvPr>
        </p:nvSpPr>
        <p:spPr/>
        <p:txBody>
          <a:bodyPr/>
          <a:lstStyle/>
          <a:p>
            <a:fld id="{DD01415F-5F32-4771-AE74-55868ADB41CE}" type="slidenum">
              <a:rPr lang="en-US" smtClean="0"/>
              <a:pPr/>
              <a:t>42</a:t>
            </a:fld>
            <a:endParaRPr lang="en-US"/>
          </a:p>
        </p:txBody>
      </p:sp>
      <p:graphicFrame>
        <p:nvGraphicFramePr>
          <p:cNvPr id="7" name="Table 6">
            <a:extLst>
              <a:ext uri="{FF2B5EF4-FFF2-40B4-BE49-F238E27FC236}">
                <a16:creationId xmlns:a16="http://schemas.microsoft.com/office/drawing/2014/main" id="{5F97B1BF-1D92-49DC-9282-62D1A083D2BD}"/>
              </a:ext>
            </a:extLst>
          </p:cNvPr>
          <p:cNvGraphicFramePr>
            <a:graphicFrameLocks noGrp="1"/>
          </p:cNvGraphicFramePr>
          <p:nvPr>
            <p:extLst>
              <p:ext uri="{D42A27DB-BD31-4B8C-83A1-F6EECF244321}">
                <p14:modId xmlns:p14="http://schemas.microsoft.com/office/powerpoint/2010/main" val="547722365"/>
              </p:ext>
            </p:extLst>
          </p:nvPr>
        </p:nvGraphicFramePr>
        <p:xfrm>
          <a:off x="1828800" y="2443549"/>
          <a:ext cx="9144000" cy="3957250"/>
        </p:xfrm>
        <a:graphic>
          <a:graphicData uri="http://schemas.openxmlformats.org/drawingml/2006/table">
            <a:tbl>
              <a:tblPr firstRow="1" bandRow="1">
                <a:tableStyleId>{7E9639D4-E3E2-4D34-9284-5A2195B3D0D7}</a:tableStyleId>
              </a:tblPr>
              <a:tblGrid>
                <a:gridCol w="2194560">
                  <a:extLst>
                    <a:ext uri="{9D8B030D-6E8A-4147-A177-3AD203B41FA5}">
                      <a16:colId xmlns:a16="http://schemas.microsoft.com/office/drawing/2014/main" val="1519702192"/>
                    </a:ext>
                  </a:extLst>
                </a:gridCol>
                <a:gridCol w="1645920">
                  <a:extLst>
                    <a:ext uri="{9D8B030D-6E8A-4147-A177-3AD203B41FA5}">
                      <a16:colId xmlns:a16="http://schemas.microsoft.com/office/drawing/2014/main" val="2800707174"/>
                    </a:ext>
                  </a:extLst>
                </a:gridCol>
                <a:gridCol w="1188720">
                  <a:extLst>
                    <a:ext uri="{9D8B030D-6E8A-4147-A177-3AD203B41FA5}">
                      <a16:colId xmlns:a16="http://schemas.microsoft.com/office/drawing/2014/main" val="3766970411"/>
                    </a:ext>
                  </a:extLst>
                </a:gridCol>
                <a:gridCol w="4114800">
                  <a:extLst>
                    <a:ext uri="{9D8B030D-6E8A-4147-A177-3AD203B41FA5}">
                      <a16:colId xmlns:a16="http://schemas.microsoft.com/office/drawing/2014/main" val="184145717"/>
                    </a:ext>
                  </a:extLst>
                </a:gridCol>
              </a:tblGrid>
              <a:tr h="396320">
                <a:tc>
                  <a:txBody>
                    <a:bodyPr/>
                    <a:lstStyle/>
                    <a:p>
                      <a:pPr marL="0" marR="0" algn="ctr">
                        <a:spcBef>
                          <a:spcPts val="200"/>
                        </a:spcBef>
                        <a:spcAft>
                          <a:spcPts val="200"/>
                        </a:spcAft>
                        <a:buNone/>
                      </a:pPr>
                      <a:r>
                        <a:rPr lang="en-US" sz="1400" dirty="0">
                          <a:effectLst/>
                        </a:rPr>
                        <a:t>Area of System Consolidation Opportunity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400" dirty="0">
                          <a:effectLst/>
                        </a:rPr>
                        <a:t>Approximate Number of Domestic Wells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400" dirty="0">
                          <a:effectLst/>
                        </a:rPr>
                        <a:t>Number of SSWSs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200"/>
                        </a:spcBef>
                        <a:spcAft>
                          <a:spcPts val="200"/>
                        </a:spcAft>
                        <a:buNone/>
                      </a:pPr>
                      <a:r>
                        <a:rPr lang="en-US" sz="1400" dirty="0">
                          <a:effectLst/>
                        </a:rPr>
                        <a:t>Community Water Systems that Could Be Involved in Consolidation with Domestic Wells or SSWSs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98910102"/>
                  </a:ext>
                </a:extLst>
              </a:tr>
              <a:tr h="432349">
                <a:tc>
                  <a:txBody>
                    <a:bodyPr/>
                    <a:lstStyle/>
                    <a:p>
                      <a:pPr marL="0" marR="0">
                        <a:spcBef>
                          <a:spcPts val="100"/>
                        </a:spcBef>
                        <a:spcAft>
                          <a:spcPts val="100"/>
                        </a:spcAft>
                        <a:buNone/>
                      </a:pPr>
                      <a:r>
                        <a:rPr lang="en-US" sz="1400">
                          <a:effectLst/>
                        </a:rPr>
                        <a:t>A: Far Southwest Placer County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200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American Water: West Placer</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51640890"/>
                  </a:ext>
                </a:extLst>
              </a:tr>
              <a:tr h="648523">
                <a:tc>
                  <a:txBody>
                    <a:bodyPr/>
                    <a:lstStyle/>
                    <a:p>
                      <a:pPr marL="0" marR="0">
                        <a:spcBef>
                          <a:spcPts val="100"/>
                        </a:spcBef>
                        <a:spcAft>
                          <a:spcPts val="100"/>
                        </a:spcAft>
                        <a:buNone/>
                      </a:pPr>
                      <a:r>
                        <a:rPr lang="en-US" sz="1400">
                          <a:effectLst/>
                        </a:rPr>
                        <a:t>B: Unincorporated Auburn and Newcastle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3,000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Placer County Water Agency: Foothill</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28648658"/>
                  </a:ext>
                </a:extLst>
              </a:tr>
              <a:tr h="1371600">
                <a:tc>
                  <a:txBody>
                    <a:bodyPr/>
                    <a:lstStyle/>
                    <a:p>
                      <a:pPr marL="0" marR="0">
                        <a:spcBef>
                          <a:spcPts val="100"/>
                        </a:spcBef>
                        <a:spcAft>
                          <a:spcPts val="100"/>
                        </a:spcAft>
                        <a:buNone/>
                      </a:pPr>
                      <a:r>
                        <a:rPr lang="en-US" sz="1400" dirty="0">
                          <a:effectLst/>
                        </a:rPr>
                        <a:t>C: I-80 Corridor Between Auburn and Colfax</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3,000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Christian Valley Park Community Services District</a:t>
                      </a:r>
                    </a:p>
                    <a:p>
                      <a:pPr marL="0" marR="0">
                        <a:spcBef>
                          <a:spcPts val="100"/>
                        </a:spcBef>
                        <a:spcAft>
                          <a:spcPts val="100"/>
                        </a:spcAft>
                        <a:buNone/>
                      </a:pPr>
                      <a:r>
                        <a:rPr lang="en-US" sz="1200" dirty="0">
                          <a:effectLst/>
                        </a:rPr>
                        <a:t>Meadow Heights Community Services District</a:t>
                      </a:r>
                    </a:p>
                    <a:p>
                      <a:pPr marL="0" marR="0">
                        <a:spcBef>
                          <a:spcPts val="100"/>
                        </a:spcBef>
                        <a:spcAft>
                          <a:spcPts val="100"/>
                        </a:spcAft>
                        <a:buNone/>
                      </a:pPr>
                      <a:r>
                        <a:rPr lang="en-US" sz="1200" dirty="0">
                          <a:effectLst/>
                        </a:rPr>
                        <a:t>Meadow Vista Community Services District</a:t>
                      </a:r>
                    </a:p>
                    <a:p>
                      <a:pPr marL="0" marR="0">
                        <a:spcBef>
                          <a:spcPts val="100"/>
                        </a:spcBef>
                        <a:spcAft>
                          <a:spcPts val="100"/>
                        </a:spcAft>
                        <a:buNone/>
                      </a:pPr>
                      <a:r>
                        <a:rPr lang="en-US" sz="1200" dirty="0">
                          <a:effectLst/>
                        </a:rPr>
                        <a:t>Nevada Irrigation District: North Auburn</a:t>
                      </a:r>
                    </a:p>
                    <a:p>
                      <a:pPr marL="0" marR="0">
                        <a:spcBef>
                          <a:spcPts val="100"/>
                        </a:spcBef>
                        <a:spcAft>
                          <a:spcPts val="100"/>
                        </a:spcAft>
                        <a:buNone/>
                      </a:pPr>
                      <a:r>
                        <a:rPr lang="en-US" sz="1200" dirty="0">
                          <a:effectLst/>
                        </a:rPr>
                        <a:t>Placer County Water Agency: Applegate, Auburn/Bowman, Colfax, Weimar</a:t>
                      </a:r>
                    </a:p>
                  </a:txBody>
                  <a:tcPr marL="68580" marR="68580" marT="0" marB="0" anchor="ctr"/>
                </a:tc>
                <a:extLst>
                  <a:ext uri="{0D108BD9-81ED-4DB2-BD59-A6C34878D82A}">
                    <a16:rowId xmlns:a16="http://schemas.microsoft.com/office/drawing/2014/main" val="2596947702"/>
                  </a:ext>
                </a:extLst>
              </a:tr>
              <a:tr h="432349">
                <a:tc>
                  <a:txBody>
                    <a:bodyPr/>
                    <a:lstStyle/>
                    <a:p>
                      <a:pPr marL="0" marR="0">
                        <a:spcBef>
                          <a:spcPts val="100"/>
                        </a:spcBef>
                        <a:spcAft>
                          <a:spcPts val="100"/>
                        </a:spcAft>
                        <a:buNone/>
                      </a:pPr>
                      <a:r>
                        <a:rPr lang="en-US" sz="1400">
                          <a:effectLst/>
                        </a:rPr>
                        <a:t>D: Foresthill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350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Foresthill Public Utility District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52111378"/>
                  </a:ext>
                </a:extLst>
              </a:tr>
              <a:tr h="432349">
                <a:tc>
                  <a:txBody>
                    <a:bodyPr/>
                    <a:lstStyle/>
                    <a:p>
                      <a:pPr marL="0" marR="0">
                        <a:spcBef>
                          <a:spcPts val="100"/>
                        </a:spcBef>
                        <a:spcAft>
                          <a:spcPts val="100"/>
                        </a:spcAft>
                        <a:buNone/>
                      </a:pPr>
                      <a:r>
                        <a:rPr lang="en-US" sz="1400">
                          <a:effectLst/>
                        </a:rPr>
                        <a:t>E: Northwest Lake Tahoe Shore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30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400">
                          <a:effectLst/>
                        </a:rPr>
                        <a:t>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spcBef>
                          <a:spcPts val="100"/>
                        </a:spcBef>
                        <a:spcAft>
                          <a:spcPts val="100"/>
                        </a:spcAft>
                        <a:buNone/>
                      </a:pPr>
                      <a:r>
                        <a:rPr lang="en-US" sz="1200" dirty="0">
                          <a:effectLst/>
                        </a:rPr>
                        <a:t>American Water: West Placer</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775712053"/>
                  </a:ext>
                </a:extLst>
              </a:tr>
            </a:tbl>
          </a:graphicData>
        </a:graphic>
      </p:graphicFrame>
    </p:spTree>
    <p:extLst>
      <p:ext uri="{BB962C8B-B14F-4D97-AF65-F5344CB8AC3E}">
        <p14:creationId xmlns:p14="http://schemas.microsoft.com/office/powerpoint/2010/main" val="611984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31457-FBC4-0A32-F081-24D70FDA96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261B1C-2ABB-6A0E-6401-570D7F59493E}"/>
              </a:ext>
            </a:extLst>
          </p:cNvPr>
          <p:cNvSpPr>
            <a:spLocks noGrp="1"/>
          </p:cNvSpPr>
          <p:nvPr>
            <p:ph type="body" sz="quarter" idx="11"/>
          </p:nvPr>
        </p:nvSpPr>
        <p:spPr>
          <a:xfrm>
            <a:off x="1078376" y="304797"/>
            <a:ext cx="10668000" cy="609600"/>
          </a:xfrm>
        </p:spPr>
        <p:txBody>
          <a:bodyPr/>
          <a:lstStyle/>
          <a:p>
            <a:r>
              <a:rPr lang="en-US" dirty="0"/>
              <a:t>Regional Project Integration (1 of 2)</a:t>
            </a:r>
          </a:p>
        </p:txBody>
      </p:sp>
      <p:sp>
        <p:nvSpPr>
          <p:cNvPr id="3" name="Table Placeholder 2">
            <a:extLst>
              <a:ext uri="{FF2B5EF4-FFF2-40B4-BE49-F238E27FC236}">
                <a16:creationId xmlns:a16="http://schemas.microsoft.com/office/drawing/2014/main" id="{8F558BBB-52E9-16A8-BBCE-30D5702C5350}"/>
              </a:ext>
            </a:extLst>
          </p:cNvPr>
          <p:cNvSpPr>
            <a:spLocks noGrp="1"/>
          </p:cNvSpPr>
          <p:nvPr>
            <p:ph type="tbl" sz="quarter" idx="12"/>
          </p:nvPr>
        </p:nvSpPr>
        <p:spPr>
          <a:xfrm>
            <a:off x="1066800" y="965771"/>
            <a:ext cx="10668000" cy="4623370"/>
          </a:xfrm>
        </p:spPr>
        <p:txBody>
          <a:bodyPr/>
          <a:lstStyle/>
          <a:p>
            <a:pPr marL="285750" indent="-285750">
              <a:buFont typeface="Arial" panose="020B0604020202020204" pitchFamily="34" charset="0"/>
              <a:buChar char="•"/>
            </a:pPr>
            <a:r>
              <a:rPr lang="en-US" sz="2400" dirty="0"/>
              <a:t>LTMSA 14: Evaluate if planned projects have opportunities to improve water supply resilience for domestic wells and SSWSs</a:t>
            </a:r>
          </a:p>
        </p:txBody>
      </p:sp>
      <p:sp>
        <p:nvSpPr>
          <p:cNvPr id="4" name="Footer Placeholder 3">
            <a:extLst>
              <a:ext uri="{FF2B5EF4-FFF2-40B4-BE49-F238E27FC236}">
                <a16:creationId xmlns:a16="http://schemas.microsoft.com/office/drawing/2014/main" id="{0C4E5ABB-1A43-1529-322F-E037EEED139F}"/>
              </a:ext>
            </a:extLst>
          </p:cNvPr>
          <p:cNvSpPr>
            <a:spLocks noGrp="1"/>
          </p:cNvSpPr>
          <p:nvPr>
            <p:ph type="ftr" sz="quarter" idx="13"/>
          </p:nvPr>
        </p:nvSpPr>
        <p:spPr>
          <a:xfrm rot="16200000">
            <a:off x="-2579225" y="3352800"/>
            <a:ext cx="5791202" cy="304796"/>
          </a:xfrm>
        </p:spPr>
        <p:txBody>
          <a:bodyPr/>
          <a:lstStyle/>
          <a:p>
            <a:r>
              <a:rPr lang="en-US" dirty="0"/>
              <a:t>Placer County DRP</a:t>
            </a:r>
          </a:p>
        </p:txBody>
      </p:sp>
      <p:sp>
        <p:nvSpPr>
          <p:cNvPr id="5" name="Slide Number Placeholder 4">
            <a:extLst>
              <a:ext uri="{FF2B5EF4-FFF2-40B4-BE49-F238E27FC236}">
                <a16:creationId xmlns:a16="http://schemas.microsoft.com/office/drawing/2014/main" id="{CD47260F-6B6C-6883-EC98-DF608A756DAD}"/>
              </a:ext>
            </a:extLst>
          </p:cNvPr>
          <p:cNvSpPr>
            <a:spLocks noGrp="1"/>
          </p:cNvSpPr>
          <p:nvPr>
            <p:ph type="sldNum" sz="quarter" idx="14"/>
          </p:nvPr>
        </p:nvSpPr>
        <p:spPr/>
        <p:txBody>
          <a:bodyPr/>
          <a:lstStyle/>
          <a:p>
            <a:fld id="{DD01415F-5F32-4771-AE74-55868ADB41CE}" type="slidenum">
              <a:rPr lang="en-US" smtClean="0"/>
              <a:pPr/>
              <a:t>43</a:t>
            </a:fld>
            <a:endParaRPr lang="en-US"/>
          </a:p>
        </p:txBody>
      </p:sp>
      <p:sp>
        <p:nvSpPr>
          <p:cNvPr id="8" name="Rectangle 1">
            <a:extLst>
              <a:ext uri="{FF2B5EF4-FFF2-40B4-BE49-F238E27FC236}">
                <a16:creationId xmlns:a16="http://schemas.microsoft.com/office/drawing/2014/main" id="{C500A406-1EFB-4011-3622-85D539F68CE3}"/>
              </a:ext>
            </a:extLst>
          </p:cNvPr>
          <p:cNvSpPr>
            <a:spLocks noChangeArrowheads="1"/>
          </p:cNvSpPr>
          <p:nvPr/>
        </p:nvSpPr>
        <p:spPr bwMode="auto">
          <a:xfrm>
            <a:off x="3886200" y="1389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38792D00-69AE-D6DE-DEF1-335543D167EA}"/>
              </a:ext>
            </a:extLst>
          </p:cNvPr>
          <p:cNvGraphicFramePr>
            <a:graphicFrameLocks noGrp="1"/>
          </p:cNvGraphicFramePr>
          <p:nvPr>
            <p:extLst>
              <p:ext uri="{D42A27DB-BD31-4B8C-83A1-F6EECF244321}">
                <p14:modId xmlns:p14="http://schemas.microsoft.com/office/powerpoint/2010/main" val="2416150974"/>
              </p:ext>
            </p:extLst>
          </p:nvPr>
        </p:nvGraphicFramePr>
        <p:xfrm>
          <a:off x="1078376" y="1836989"/>
          <a:ext cx="10430451" cy="4918776"/>
        </p:xfrm>
        <a:graphic>
          <a:graphicData uri="http://schemas.openxmlformats.org/drawingml/2006/table">
            <a:tbl>
              <a:tblPr firstRow="1" bandRow="1">
                <a:tableStyleId>{7E9639D4-E3E2-4D34-9284-5A2195B3D0D7}</a:tableStyleId>
              </a:tblPr>
              <a:tblGrid>
                <a:gridCol w="3096540">
                  <a:extLst>
                    <a:ext uri="{9D8B030D-6E8A-4147-A177-3AD203B41FA5}">
                      <a16:colId xmlns:a16="http://schemas.microsoft.com/office/drawing/2014/main" val="2834192400"/>
                    </a:ext>
                  </a:extLst>
                </a:gridCol>
                <a:gridCol w="5215223">
                  <a:extLst>
                    <a:ext uri="{9D8B030D-6E8A-4147-A177-3AD203B41FA5}">
                      <a16:colId xmlns:a16="http://schemas.microsoft.com/office/drawing/2014/main" val="436279305"/>
                    </a:ext>
                  </a:extLst>
                </a:gridCol>
                <a:gridCol w="2118688">
                  <a:extLst>
                    <a:ext uri="{9D8B030D-6E8A-4147-A177-3AD203B41FA5}">
                      <a16:colId xmlns:a16="http://schemas.microsoft.com/office/drawing/2014/main" val="3664338355"/>
                    </a:ext>
                  </a:extLst>
                </a:gridCol>
              </a:tblGrid>
              <a:tr h="221148">
                <a:tc>
                  <a:txBody>
                    <a:bodyPr/>
                    <a:lstStyle/>
                    <a:p>
                      <a:pPr marL="0" marR="0" algn="ctr">
                        <a:lnSpc>
                          <a:spcPct val="107000"/>
                        </a:lnSpc>
                        <a:spcAft>
                          <a:spcPts val="600"/>
                        </a:spcAft>
                        <a:buNone/>
                      </a:pPr>
                      <a:r>
                        <a:rPr lang="en-US" sz="1400">
                          <a:effectLst/>
                        </a:rPr>
                        <a:t>Regional Water Infrastructure Opportunity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gn="ctr">
                        <a:lnSpc>
                          <a:spcPct val="107000"/>
                        </a:lnSpc>
                        <a:spcAft>
                          <a:spcPts val="600"/>
                        </a:spcAft>
                        <a:buNone/>
                      </a:pPr>
                      <a:r>
                        <a:rPr lang="en-US" sz="1400">
                          <a:effectLst/>
                        </a:rPr>
                        <a:t>Applicability to Domestic Wells and SSWSs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gn="ctr">
                        <a:lnSpc>
                          <a:spcPct val="107000"/>
                        </a:lnSpc>
                        <a:spcAft>
                          <a:spcPts val="600"/>
                        </a:spcAft>
                        <a:buNone/>
                      </a:pPr>
                      <a:r>
                        <a:rPr lang="en-US" sz="1400">
                          <a:effectLst/>
                        </a:rPr>
                        <a:t>Involved Entities for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2837792927"/>
                  </a:ext>
                </a:extLst>
              </a:tr>
              <a:tr h="201015">
                <a:tc>
                  <a:txBody>
                    <a:bodyPr/>
                    <a:lstStyle/>
                    <a:p>
                      <a:pPr marL="0" marR="0">
                        <a:lnSpc>
                          <a:spcPct val="107000"/>
                        </a:lnSpc>
                        <a:spcAft>
                          <a:spcPts val="600"/>
                        </a:spcAft>
                        <a:buNone/>
                      </a:pPr>
                      <a:r>
                        <a:rPr lang="en-US" sz="1400" dirty="0">
                          <a:effectLst/>
                        </a:rPr>
                        <a:t>Pleasant Grove Regional WWTP Expansion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Low: Applies to unincorporated regions in the County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City of Roseville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4170716459"/>
                  </a:ext>
                </a:extLst>
              </a:tr>
              <a:tr h="406592">
                <a:tc>
                  <a:txBody>
                    <a:bodyPr/>
                    <a:lstStyle/>
                    <a:p>
                      <a:pPr marL="0" marR="0">
                        <a:lnSpc>
                          <a:spcPct val="107000"/>
                        </a:lnSpc>
                        <a:spcAft>
                          <a:spcPts val="600"/>
                        </a:spcAft>
                        <a:buNone/>
                      </a:pPr>
                      <a:r>
                        <a:rPr lang="en-US" sz="1400">
                          <a:effectLst/>
                        </a:rPr>
                        <a:t>Regional Conjunctive Use Expansion: Phase 1</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Moderate: Lowers municipal groundwater demand in the western region of the County via conjunctive use in non-dry years, which may benefit groundwater levels in nearby domestic wells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4004711393"/>
                  </a:ext>
                </a:extLst>
              </a:tr>
              <a:tr h="406592">
                <a:tc>
                  <a:txBody>
                    <a:bodyPr/>
                    <a:lstStyle/>
                    <a:p>
                      <a:pPr marL="0" marR="0">
                        <a:lnSpc>
                          <a:spcPct val="107000"/>
                        </a:lnSpc>
                        <a:spcAft>
                          <a:spcPts val="600"/>
                        </a:spcAft>
                        <a:buNone/>
                      </a:pPr>
                      <a:r>
                        <a:rPr lang="en-US" sz="1400" dirty="0">
                          <a:effectLst/>
                        </a:rPr>
                        <a:t>Complete Planning for Sacramento Regional Water Bank</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Improves stewardship of groundwater resources in the western region of the County via groundwater storage, which may benefit nearby domestic well users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961152114"/>
                  </a:ext>
                </a:extLst>
              </a:tr>
              <a:tr h="313650">
                <a:tc>
                  <a:txBody>
                    <a:bodyPr/>
                    <a:lstStyle/>
                    <a:p>
                      <a:pPr marL="0" marR="0">
                        <a:lnSpc>
                          <a:spcPct val="107000"/>
                        </a:lnSpc>
                        <a:spcAft>
                          <a:spcPts val="600"/>
                        </a:spcAft>
                        <a:buNone/>
                      </a:pPr>
                      <a:r>
                        <a:rPr lang="en-US" sz="1400" dirty="0">
                          <a:effectLst/>
                        </a:rPr>
                        <a:t>Explore Improvements with North American Subbasin Well Permitting Programs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High: Protects shallow domestic wells with application criteria for new well permits in the western region of the County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123677791"/>
                  </a:ext>
                </a:extLst>
              </a:tr>
              <a:tr h="313650">
                <a:tc>
                  <a:txBody>
                    <a:bodyPr/>
                    <a:lstStyle/>
                    <a:p>
                      <a:pPr marL="0" marR="0">
                        <a:lnSpc>
                          <a:spcPct val="107000"/>
                        </a:lnSpc>
                        <a:spcAft>
                          <a:spcPts val="600"/>
                        </a:spcAft>
                        <a:buNone/>
                      </a:pPr>
                      <a:r>
                        <a:rPr lang="en-US" sz="1400" dirty="0">
                          <a:effectLst/>
                        </a:rPr>
                        <a:t>Domestic/Shallow Well Data Collection and Communication Program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High: Protects shallow domestic wells through informed groundwater management in the western region of the County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717608906"/>
                  </a:ext>
                </a:extLst>
              </a:tr>
              <a:tr h="201015">
                <a:tc>
                  <a:txBody>
                    <a:bodyPr/>
                    <a:lstStyle/>
                    <a:p>
                      <a:pPr marL="0" marR="0">
                        <a:lnSpc>
                          <a:spcPct val="107000"/>
                        </a:lnSpc>
                        <a:spcAft>
                          <a:spcPts val="600"/>
                        </a:spcAft>
                        <a:buNone/>
                      </a:pPr>
                      <a:r>
                        <a:rPr lang="en-US" sz="1400" dirty="0">
                          <a:effectLst/>
                        </a:rPr>
                        <a:t>I-80 Pipeline Crossing Replacement Project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Low: Involves upgrades to surface water conveyance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PCWA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790604911"/>
                  </a:ext>
                </a:extLst>
              </a:tr>
              <a:tr h="303803">
                <a:tc>
                  <a:txBody>
                    <a:bodyPr/>
                    <a:lstStyle/>
                    <a:p>
                      <a:pPr marL="0" marR="0">
                        <a:lnSpc>
                          <a:spcPct val="107000"/>
                        </a:lnSpc>
                        <a:spcAft>
                          <a:spcPts val="600"/>
                        </a:spcAft>
                        <a:buNone/>
                      </a:pPr>
                      <a:r>
                        <a:rPr lang="en-US" sz="1400" dirty="0">
                          <a:effectLst/>
                        </a:rPr>
                        <a:t>Colfax Water Treatment Plant Expansion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High: increases regional fire-protection capacity, and supports PCWA’s voluntary consolidation program along Interstate 80</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PCWA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4211256492"/>
                  </a:ext>
                </a:extLst>
              </a:tr>
              <a:tr h="201015">
                <a:tc>
                  <a:txBody>
                    <a:bodyPr/>
                    <a:lstStyle/>
                    <a:p>
                      <a:pPr marL="0" marR="0">
                        <a:lnSpc>
                          <a:spcPct val="107000"/>
                        </a:lnSpc>
                        <a:spcAft>
                          <a:spcPts val="600"/>
                        </a:spcAft>
                        <a:buNone/>
                      </a:pPr>
                      <a:r>
                        <a:rPr lang="en-US" sz="1400">
                          <a:effectLst/>
                        </a:rPr>
                        <a:t>Duncan Hill Pipeline Project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High: connects domestic well users with treated water from PCWA via consolidation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PCWA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383321965"/>
                  </a:ext>
                </a:extLst>
              </a:tr>
            </a:tbl>
          </a:graphicData>
        </a:graphic>
      </p:graphicFrame>
      <p:sp>
        <p:nvSpPr>
          <p:cNvPr id="7" name="Rectangle 1">
            <a:extLst>
              <a:ext uri="{FF2B5EF4-FFF2-40B4-BE49-F238E27FC236}">
                <a16:creationId xmlns:a16="http://schemas.microsoft.com/office/drawing/2014/main" id="{C489E305-F611-A28C-456C-87F8C68F24E0}"/>
              </a:ext>
            </a:extLst>
          </p:cNvPr>
          <p:cNvSpPr>
            <a:spLocks noChangeArrowheads="1"/>
          </p:cNvSpPr>
          <p:nvPr/>
        </p:nvSpPr>
        <p:spPr bwMode="auto">
          <a:xfrm>
            <a:off x="4222750" y="1797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232108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D6999-37D1-D79C-5FFF-D5DDDD4CAD5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6E45F2-16E2-E6A2-F752-10A0F0DFE7B1}"/>
              </a:ext>
            </a:extLst>
          </p:cNvPr>
          <p:cNvSpPr>
            <a:spLocks noGrp="1"/>
          </p:cNvSpPr>
          <p:nvPr>
            <p:ph type="body" sz="quarter" idx="11"/>
          </p:nvPr>
        </p:nvSpPr>
        <p:spPr>
          <a:xfrm>
            <a:off x="1078376" y="304797"/>
            <a:ext cx="10668000" cy="609600"/>
          </a:xfrm>
        </p:spPr>
        <p:txBody>
          <a:bodyPr/>
          <a:lstStyle/>
          <a:p>
            <a:r>
              <a:rPr lang="en-US" dirty="0"/>
              <a:t>Regional Project Integration (2 of 2)</a:t>
            </a:r>
          </a:p>
        </p:txBody>
      </p:sp>
      <p:sp>
        <p:nvSpPr>
          <p:cNvPr id="3" name="Table Placeholder 2">
            <a:extLst>
              <a:ext uri="{FF2B5EF4-FFF2-40B4-BE49-F238E27FC236}">
                <a16:creationId xmlns:a16="http://schemas.microsoft.com/office/drawing/2014/main" id="{4627AB85-D639-35F2-30E2-2F2F87C3D8CD}"/>
              </a:ext>
            </a:extLst>
          </p:cNvPr>
          <p:cNvSpPr>
            <a:spLocks noGrp="1"/>
          </p:cNvSpPr>
          <p:nvPr>
            <p:ph type="tbl" sz="quarter" idx="12"/>
          </p:nvPr>
        </p:nvSpPr>
        <p:spPr>
          <a:xfrm>
            <a:off x="1066800" y="965771"/>
            <a:ext cx="10668000" cy="4623370"/>
          </a:xfrm>
        </p:spPr>
        <p:txBody>
          <a:bodyPr/>
          <a:lstStyle/>
          <a:p>
            <a:pPr marL="285750" indent="-285750">
              <a:buFont typeface="Arial" panose="020B0604020202020204" pitchFamily="34" charset="0"/>
              <a:buChar char="•"/>
            </a:pPr>
            <a:r>
              <a:rPr lang="en-US" sz="2400" dirty="0"/>
              <a:t>LTMSA 14: Evaluate if planned projects have opportunities to improve water supply resilience for domestic wells and SSWSs</a:t>
            </a:r>
          </a:p>
        </p:txBody>
      </p:sp>
      <p:sp>
        <p:nvSpPr>
          <p:cNvPr id="4" name="Footer Placeholder 3">
            <a:extLst>
              <a:ext uri="{FF2B5EF4-FFF2-40B4-BE49-F238E27FC236}">
                <a16:creationId xmlns:a16="http://schemas.microsoft.com/office/drawing/2014/main" id="{125D475C-960F-911D-648D-893BB11F6747}"/>
              </a:ext>
            </a:extLst>
          </p:cNvPr>
          <p:cNvSpPr>
            <a:spLocks noGrp="1"/>
          </p:cNvSpPr>
          <p:nvPr>
            <p:ph type="ftr" sz="quarter" idx="13"/>
          </p:nvPr>
        </p:nvSpPr>
        <p:spPr>
          <a:xfrm rot="16200000">
            <a:off x="-2579225" y="3352800"/>
            <a:ext cx="5791202" cy="304796"/>
          </a:xfrm>
        </p:spPr>
        <p:txBody>
          <a:bodyPr/>
          <a:lstStyle/>
          <a:p>
            <a:r>
              <a:rPr lang="en-US" dirty="0"/>
              <a:t>Placer County DRP</a:t>
            </a:r>
          </a:p>
        </p:txBody>
      </p:sp>
      <p:sp>
        <p:nvSpPr>
          <p:cNvPr id="5" name="Slide Number Placeholder 4">
            <a:extLst>
              <a:ext uri="{FF2B5EF4-FFF2-40B4-BE49-F238E27FC236}">
                <a16:creationId xmlns:a16="http://schemas.microsoft.com/office/drawing/2014/main" id="{8D237D3A-B5A9-52F2-74CF-15207BBD9B65}"/>
              </a:ext>
            </a:extLst>
          </p:cNvPr>
          <p:cNvSpPr>
            <a:spLocks noGrp="1"/>
          </p:cNvSpPr>
          <p:nvPr>
            <p:ph type="sldNum" sz="quarter" idx="14"/>
          </p:nvPr>
        </p:nvSpPr>
        <p:spPr/>
        <p:txBody>
          <a:bodyPr/>
          <a:lstStyle/>
          <a:p>
            <a:fld id="{DD01415F-5F32-4771-AE74-55868ADB41CE}" type="slidenum">
              <a:rPr lang="en-US" smtClean="0"/>
              <a:pPr/>
              <a:t>44</a:t>
            </a:fld>
            <a:endParaRPr lang="en-US"/>
          </a:p>
        </p:txBody>
      </p:sp>
      <p:sp>
        <p:nvSpPr>
          <p:cNvPr id="8" name="Rectangle 1">
            <a:extLst>
              <a:ext uri="{FF2B5EF4-FFF2-40B4-BE49-F238E27FC236}">
                <a16:creationId xmlns:a16="http://schemas.microsoft.com/office/drawing/2014/main" id="{42DC88BB-5B26-845A-D8C9-C281A7C3C57D}"/>
              </a:ext>
            </a:extLst>
          </p:cNvPr>
          <p:cNvSpPr>
            <a:spLocks noChangeArrowheads="1"/>
          </p:cNvSpPr>
          <p:nvPr/>
        </p:nvSpPr>
        <p:spPr bwMode="auto">
          <a:xfrm>
            <a:off x="3886200" y="1389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32E142FF-681E-4DAC-AC43-C6E2291429C6}"/>
              </a:ext>
            </a:extLst>
          </p:cNvPr>
          <p:cNvGraphicFramePr>
            <a:graphicFrameLocks noGrp="1"/>
          </p:cNvGraphicFramePr>
          <p:nvPr>
            <p:extLst>
              <p:ext uri="{D42A27DB-BD31-4B8C-83A1-F6EECF244321}">
                <p14:modId xmlns:p14="http://schemas.microsoft.com/office/powerpoint/2010/main" val="3392536899"/>
              </p:ext>
            </p:extLst>
          </p:nvPr>
        </p:nvGraphicFramePr>
        <p:xfrm>
          <a:off x="1078376" y="1836989"/>
          <a:ext cx="10430451" cy="4473705"/>
        </p:xfrm>
        <a:graphic>
          <a:graphicData uri="http://schemas.openxmlformats.org/drawingml/2006/table">
            <a:tbl>
              <a:tblPr firstRow="1" bandRow="1">
                <a:tableStyleId>{7E9639D4-E3E2-4D34-9284-5A2195B3D0D7}</a:tableStyleId>
              </a:tblPr>
              <a:tblGrid>
                <a:gridCol w="3096540">
                  <a:extLst>
                    <a:ext uri="{9D8B030D-6E8A-4147-A177-3AD203B41FA5}">
                      <a16:colId xmlns:a16="http://schemas.microsoft.com/office/drawing/2014/main" val="2834192400"/>
                    </a:ext>
                  </a:extLst>
                </a:gridCol>
                <a:gridCol w="5215223">
                  <a:extLst>
                    <a:ext uri="{9D8B030D-6E8A-4147-A177-3AD203B41FA5}">
                      <a16:colId xmlns:a16="http://schemas.microsoft.com/office/drawing/2014/main" val="436279305"/>
                    </a:ext>
                  </a:extLst>
                </a:gridCol>
                <a:gridCol w="2118688">
                  <a:extLst>
                    <a:ext uri="{9D8B030D-6E8A-4147-A177-3AD203B41FA5}">
                      <a16:colId xmlns:a16="http://schemas.microsoft.com/office/drawing/2014/main" val="3664338355"/>
                    </a:ext>
                  </a:extLst>
                </a:gridCol>
              </a:tblGrid>
              <a:tr h="221148">
                <a:tc>
                  <a:txBody>
                    <a:bodyPr/>
                    <a:lstStyle/>
                    <a:p>
                      <a:pPr marL="0" marR="0" algn="ctr">
                        <a:lnSpc>
                          <a:spcPct val="107000"/>
                        </a:lnSpc>
                        <a:spcAft>
                          <a:spcPts val="600"/>
                        </a:spcAft>
                        <a:buNone/>
                      </a:pPr>
                      <a:r>
                        <a:rPr lang="en-US" sz="1400">
                          <a:effectLst/>
                        </a:rPr>
                        <a:t>Regional Water Infrastructure Opportunity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gn="ctr">
                        <a:lnSpc>
                          <a:spcPct val="107000"/>
                        </a:lnSpc>
                        <a:spcAft>
                          <a:spcPts val="600"/>
                        </a:spcAft>
                        <a:buNone/>
                      </a:pPr>
                      <a:r>
                        <a:rPr lang="en-US" sz="1400">
                          <a:effectLst/>
                        </a:rPr>
                        <a:t>Applicability to Domestic Wells and SSWSs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gn="ctr">
                        <a:lnSpc>
                          <a:spcPct val="107000"/>
                        </a:lnSpc>
                        <a:spcAft>
                          <a:spcPts val="600"/>
                        </a:spcAft>
                        <a:buNone/>
                      </a:pPr>
                      <a:r>
                        <a:rPr lang="en-US" sz="1400">
                          <a:effectLst/>
                        </a:rPr>
                        <a:t>Involved Entities for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2837792927"/>
                  </a:ext>
                </a:extLst>
              </a:tr>
              <a:tr h="201015">
                <a:tc>
                  <a:txBody>
                    <a:bodyPr/>
                    <a:lstStyle/>
                    <a:p>
                      <a:pPr marL="0" marR="0">
                        <a:lnSpc>
                          <a:spcPct val="107000"/>
                        </a:lnSpc>
                        <a:spcAft>
                          <a:spcPts val="600"/>
                        </a:spcAft>
                        <a:buNone/>
                      </a:pPr>
                      <a:r>
                        <a:rPr lang="en-US" sz="1400" dirty="0">
                          <a:effectLst/>
                        </a:rPr>
                        <a:t>Ophir Water Treatment Project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Low: provides water services for future residents; may offset needs for new wells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PCWA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158000839"/>
                  </a:ext>
                </a:extLst>
              </a:tr>
              <a:tr h="406592">
                <a:tc>
                  <a:txBody>
                    <a:bodyPr/>
                    <a:lstStyle/>
                    <a:p>
                      <a:pPr marL="0" marR="0">
                        <a:lnSpc>
                          <a:spcPct val="107000"/>
                        </a:lnSpc>
                        <a:spcAft>
                          <a:spcPts val="600"/>
                        </a:spcAft>
                        <a:buNone/>
                      </a:pPr>
                      <a:r>
                        <a:rPr lang="en-US" sz="1400" dirty="0" err="1">
                          <a:effectLst/>
                        </a:rPr>
                        <a:t>RiverArc</a:t>
                      </a:r>
                      <a:r>
                        <a:rPr lang="en-US" sz="1400" dirty="0">
                          <a:effectLst/>
                        </a:rPr>
                        <a:t> Project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Moderate: aims to increase groundwater recharge through shifts in demand to the Sacramento River instead of the American River, which could benefit groundwater levels and thereby domestic well users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PCWA, City of Sacramento, SCWA, 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355532050"/>
                  </a:ext>
                </a:extLst>
              </a:tr>
              <a:tr h="406592">
                <a:tc>
                  <a:txBody>
                    <a:bodyPr/>
                    <a:lstStyle/>
                    <a:p>
                      <a:pPr marL="0" marR="0">
                        <a:lnSpc>
                          <a:spcPct val="107000"/>
                        </a:lnSpc>
                        <a:spcAft>
                          <a:spcPts val="600"/>
                        </a:spcAft>
                        <a:buNone/>
                      </a:pPr>
                      <a:r>
                        <a:rPr lang="en-US" sz="1400" dirty="0">
                          <a:effectLst/>
                        </a:rPr>
                        <a:t>South Sutter Water District Water System Conveyance System Improvements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increases surface water deliveries, which may decrease the need for groundwater use and benefit groundwater levels in part of the western region of the County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South Sutter Water District, 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291558021"/>
                  </a:ext>
                </a:extLst>
              </a:tr>
              <a:tr h="210861">
                <a:tc>
                  <a:txBody>
                    <a:bodyPr/>
                    <a:lstStyle/>
                    <a:p>
                      <a:pPr marL="0" marR="0">
                        <a:lnSpc>
                          <a:spcPct val="107000"/>
                        </a:lnSpc>
                        <a:spcAft>
                          <a:spcPts val="600"/>
                        </a:spcAft>
                        <a:buNone/>
                      </a:pPr>
                      <a:r>
                        <a:rPr lang="en-US" sz="1400" dirty="0">
                          <a:effectLst/>
                        </a:rPr>
                        <a:t>City of Lincoln Conjunctive Use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Offsets groundwater use with recycled water, which may benefit nearby domestic well users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City of Lincoln, 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2136317718"/>
                  </a:ext>
                </a:extLst>
              </a:tr>
              <a:tr h="303803">
                <a:tc>
                  <a:txBody>
                    <a:bodyPr/>
                    <a:lstStyle/>
                    <a:p>
                      <a:pPr marL="0" marR="0">
                        <a:lnSpc>
                          <a:spcPct val="107000"/>
                        </a:lnSpc>
                        <a:spcAft>
                          <a:spcPts val="600"/>
                        </a:spcAft>
                        <a:buNone/>
                      </a:pPr>
                      <a:r>
                        <a:rPr lang="en-US" sz="1400" dirty="0">
                          <a:effectLst/>
                        </a:rPr>
                        <a:t>Sustainable Agricultural Groundwater Recharge Program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promotes groundwater recharge in the western region of the County, which may benefit groundwater levels in nearby domestic wells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County, West Placer GSA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512185425"/>
                  </a:ext>
                </a:extLst>
              </a:tr>
              <a:tr h="201015">
                <a:tc>
                  <a:txBody>
                    <a:bodyPr/>
                    <a:lstStyle/>
                    <a:p>
                      <a:pPr marL="0" marR="0">
                        <a:lnSpc>
                          <a:spcPct val="107000"/>
                        </a:lnSpc>
                        <a:spcAft>
                          <a:spcPts val="600"/>
                        </a:spcAft>
                        <a:buNone/>
                      </a:pPr>
                      <a:r>
                        <a:rPr lang="en-US" sz="1400">
                          <a:effectLst/>
                        </a:rPr>
                        <a:t>Flick Point II Project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improves watershed health and water quality near Flick Point, a location near domestic wells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a:effectLst/>
                        </a:rPr>
                        <a:t>County Public Works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3744131584"/>
                  </a:ext>
                </a:extLst>
              </a:tr>
              <a:tr h="303803">
                <a:tc>
                  <a:txBody>
                    <a:bodyPr/>
                    <a:lstStyle/>
                    <a:p>
                      <a:pPr marL="0" marR="0">
                        <a:lnSpc>
                          <a:spcPct val="107000"/>
                        </a:lnSpc>
                        <a:spcAft>
                          <a:spcPts val="600"/>
                        </a:spcAft>
                        <a:buNone/>
                      </a:pPr>
                      <a:r>
                        <a:rPr lang="en-US" sz="1400">
                          <a:effectLst/>
                        </a:rPr>
                        <a:t>Hidden Fall Trails Expansion Phase 1 ‐ Big Hill Preserve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Moderate: adds an emergency 12,000-gallon water tank in an area near domestic wells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tc>
                  <a:txBody>
                    <a:bodyPr/>
                    <a:lstStyle/>
                    <a:p>
                      <a:pPr marL="0" marR="0">
                        <a:lnSpc>
                          <a:spcPct val="107000"/>
                        </a:lnSpc>
                        <a:spcAft>
                          <a:spcPts val="600"/>
                        </a:spcAft>
                        <a:buNone/>
                      </a:pPr>
                      <a:r>
                        <a:rPr lang="en-US" sz="1400" dirty="0">
                          <a:effectLst/>
                        </a:rPr>
                        <a:t>Agriculture, Parks, and Natural Resources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3229" marR="43229" marT="0" marB="0" anchor="ctr"/>
                </a:tc>
                <a:extLst>
                  <a:ext uri="{0D108BD9-81ED-4DB2-BD59-A6C34878D82A}">
                    <a16:rowId xmlns:a16="http://schemas.microsoft.com/office/drawing/2014/main" val="1350846634"/>
                  </a:ext>
                </a:extLst>
              </a:tr>
            </a:tbl>
          </a:graphicData>
        </a:graphic>
      </p:graphicFrame>
      <p:sp>
        <p:nvSpPr>
          <p:cNvPr id="7" name="Rectangle 1">
            <a:extLst>
              <a:ext uri="{FF2B5EF4-FFF2-40B4-BE49-F238E27FC236}">
                <a16:creationId xmlns:a16="http://schemas.microsoft.com/office/drawing/2014/main" id="{E652FA4A-CD91-05E0-4B70-38D92B2BAB78}"/>
              </a:ext>
            </a:extLst>
          </p:cNvPr>
          <p:cNvSpPr>
            <a:spLocks noChangeArrowheads="1"/>
          </p:cNvSpPr>
          <p:nvPr/>
        </p:nvSpPr>
        <p:spPr bwMode="auto">
          <a:xfrm>
            <a:off x="4222750" y="1797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59440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C3FF-CF90-6B61-B224-8662BEF0271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7489FD-B914-2AFF-2852-7EA368668CD3}"/>
              </a:ext>
            </a:extLst>
          </p:cNvPr>
          <p:cNvSpPr>
            <a:spLocks noGrp="1"/>
          </p:cNvSpPr>
          <p:nvPr>
            <p:ph type="body" sz="quarter" idx="11"/>
          </p:nvPr>
        </p:nvSpPr>
        <p:spPr/>
        <p:txBody>
          <a:bodyPr/>
          <a:lstStyle/>
          <a:p>
            <a:r>
              <a:rPr lang="en-US" dirty="0"/>
              <a:t>Regional Planning Integration (1 of 2)</a:t>
            </a:r>
          </a:p>
        </p:txBody>
      </p:sp>
      <p:sp>
        <p:nvSpPr>
          <p:cNvPr id="3" name="Table Placeholder 2">
            <a:extLst>
              <a:ext uri="{FF2B5EF4-FFF2-40B4-BE49-F238E27FC236}">
                <a16:creationId xmlns:a16="http://schemas.microsoft.com/office/drawing/2014/main" id="{CD675356-4C01-FB93-4A6A-9196B86FA4E4}"/>
              </a:ext>
            </a:extLst>
          </p:cNvPr>
          <p:cNvSpPr>
            <a:spLocks noGrp="1"/>
          </p:cNvSpPr>
          <p:nvPr>
            <p:ph type="tbl" sz="quarter" idx="12"/>
          </p:nvPr>
        </p:nvSpPr>
        <p:spPr>
          <a:xfrm>
            <a:off x="1066800" y="1777430"/>
            <a:ext cx="10668000" cy="4623370"/>
          </a:xfrm>
        </p:spPr>
        <p:txBody>
          <a:bodyPr/>
          <a:lstStyle/>
          <a:p>
            <a:pPr marL="285750" indent="-285750">
              <a:buFont typeface="Arial" panose="020B0604020202020204" pitchFamily="34" charset="0"/>
              <a:buChar char="•"/>
            </a:pPr>
            <a:r>
              <a:rPr lang="en-US" sz="2400" dirty="0"/>
              <a:t>LTMSA 15: Participate in County and regional planning efforts to provide perspective of domestic wells and SSWS</a:t>
            </a:r>
            <a:endParaRPr lang="en-US" sz="20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6266D05B-59F2-9356-3EF2-9403E8A2996C}"/>
              </a:ext>
            </a:extLst>
          </p:cNvPr>
          <p:cNvSpPr>
            <a:spLocks noGrp="1"/>
          </p:cNvSpPr>
          <p:nvPr>
            <p:ph type="ftr" sz="quarter" idx="13"/>
          </p:nvPr>
        </p:nvSpPr>
        <p:spPr>
          <a:xfrm rot="16200000">
            <a:off x="-2579225" y="3352800"/>
            <a:ext cx="5791202" cy="304796"/>
          </a:xfrm>
        </p:spPr>
        <p:txBody>
          <a:bodyPr/>
          <a:lstStyle/>
          <a:p>
            <a:r>
              <a:rPr lang="en-US" dirty="0"/>
              <a:t>Placer County DRP</a:t>
            </a:r>
          </a:p>
        </p:txBody>
      </p:sp>
      <p:sp>
        <p:nvSpPr>
          <p:cNvPr id="5" name="Slide Number Placeholder 4">
            <a:extLst>
              <a:ext uri="{FF2B5EF4-FFF2-40B4-BE49-F238E27FC236}">
                <a16:creationId xmlns:a16="http://schemas.microsoft.com/office/drawing/2014/main" id="{7EED6C20-6BC0-603B-E817-D9A7DA339D2F}"/>
              </a:ext>
            </a:extLst>
          </p:cNvPr>
          <p:cNvSpPr>
            <a:spLocks noGrp="1"/>
          </p:cNvSpPr>
          <p:nvPr>
            <p:ph type="sldNum" sz="quarter" idx="14"/>
          </p:nvPr>
        </p:nvSpPr>
        <p:spPr/>
        <p:txBody>
          <a:bodyPr/>
          <a:lstStyle/>
          <a:p>
            <a:fld id="{DD01415F-5F32-4771-AE74-55868ADB41CE}" type="slidenum">
              <a:rPr lang="en-US" smtClean="0"/>
              <a:pPr/>
              <a:t>45</a:t>
            </a:fld>
            <a:endParaRPr lang="en-US"/>
          </a:p>
        </p:txBody>
      </p:sp>
      <p:sp>
        <p:nvSpPr>
          <p:cNvPr id="8" name="Rectangle 1">
            <a:extLst>
              <a:ext uri="{FF2B5EF4-FFF2-40B4-BE49-F238E27FC236}">
                <a16:creationId xmlns:a16="http://schemas.microsoft.com/office/drawing/2014/main" id="{32DCEF5A-57E8-0CAC-C3E4-DBA4F106E6F7}"/>
              </a:ext>
            </a:extLst>
          </p:cNvPr>
          <p:cNvSpPr>
            <a:spLocks noChangeArrowheads="1"/>
          </p:cNvSpPr>
          <p:nvPr/>
        </p:nvSpPr>
        <p:spPr bwMode="auto">
          <a:xfrm>
            <a:off x="3886200" y="1389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1" name="Table 10">
            <a:extLst>
              <a:ext uri="{FF2B5EF4-FFF2-40B4-BE49-F238E27FC236}">
                <a16:creationId xmlns:a16="http://schemas.microsoft.com/office/drawing/2014/main" id="{3E49AFE6-81C5-1A69-A0D0-431D8610AD47}"/>
              </a:ext>
            </a:extLst>
          </p:cNvPr>
          <p:cNvGraphicFramePr>
            <a:graphicFrameLocks noGrp="1"/>
          </p:cNvGraphicFramePr>
          <p:nvPr>
            <p:extLst>
              <p:ext uri="{D42A27DB-BD31-4B8C-83A1-F6EECF244321}">
                <p14:modId xmlns:p14="http://schemas.microsoft.com/office/powerpoint/2010/main" val="167528750"/>
              </p:ext>
            </p:extLst>
          </p:nvPr>
        </p:nvGraphicFramePr>
        <p:xfrm>
          <a:off x="1231597" y="2732926"/>
          <a:ext cx="10680038" cy="3804920"/>
        </p:xfrm>
        <a:graphic>
          <a:graphicData uri="http://schemas.openxmlformats.org/drawingml/2006/table">
            <a:tbl>
              <a:tblPr firstRow="1" bandRow="1">
                <a:tableStyleId>{7E9639D4-E3E2-4D34-9284-5A2195B3D0D7}</a:tableStyleId>
              </a:tblPr>
              <a:tblGrid>
                <a:gridCol w="2103120">
                  <a:extLst>
                    <a:ext uri="{9D8B030D-6E8A-4147-A177-3AD203B41FA5}">
                      <a16:colId xmlns:a16="http://schemas.microsoft.com/office/drawing/2014/main" val="2259231566"/>
                    </a:ext>
                  </a:extLst>
                </a:gridCol>
                <a:gridCol w="2286000">
                  <a:extLst>
                    <a:ext uri="{9D8B030D-6E8A-4147-A177-3AD203B41FA5}">
                      <a16:colId xmlns:a16="http://schemas.microsoft.com/office/drawing/2014/main" val="1849336197"/>
                    </a:ext>
                  </a:extLst>
                </a:gridCol>
                <a:gridCol w="1371600">
                  <a:extLst>
                    <a:ext uri="{9D8B030D-6E8A-4147-A177-3AD203B41FA5}">
                      <a16:colId xmlns:a16="http://schemas.microsoft.com/office/drawing/2014/main" val="394298161"/>
                    </a:ext>
                  </a:extLst>
                </a:gridCol>
                <a:gridCol w="4919318">
                  <a:extLst>
                    <a:ext uri="{9D8B030D-6E8A-4147-A177-3AD203B41FA5}">
                      <a16:colId xmlns:a16="http://schemas.microsoft.com/office/drawing/2014/main" val="2572965545"/>
                    </a:ext>
                  </a:extLst>
                </a:gridCol>
              </a:tblGrid>
              <a:tr h="365760">
                <a:tc>
                  <a:txBody>
                    <a:bodyPr/>
                    <a:lstStyle/>
                    <a:p>
                      <a:pPr marL="0" marR="0" algn="ctr">
                        <a:spcBef>
                          <a:spcPts val="200"/>
                        </a:spcBef>
                        <a:spcAft>
                          <a:spcPts val="200"/>
                        </a:spcAft>
                        <a:buNone/>
                      </a:pPr>
                      <a:r>
                        <a:rPr lang="en-US" sz="1400" dirty="0">
                          <a:effectLst/>
                        </a:rPr>
                        <a:t>Related Planning Effort</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Release Date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County Lead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Integration Activity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extLst>
                  <a:ext uri="{0D108BD9-81ED-4DB2-BD59-A6C34878D82A}">
                    <a16:rowId xmlns:a16="http://schemas.microsoft.com/office/drawing/2014/main" val="1789218764"/>
                  </a:ext>
                </a:extLst>
              </a:tr>
              <a:tr h="313807">
                <a:tc>
                  <a:txBody>
                    <a:bodyPr/>
                    <a:lstStyle/>
                    <a:p>
                      <a:pPr marL="0" marR="0">
                        <a:spcBef>
                          <a:spcPts val="100"/>
                        </a:spcBef>
                        <a:spcAft>
                          <a:spcPts val="100"/>
                        </a:spcAft>
                        <a:buNone/>
                      </a:pPr>
                      <a:r>
                        <a:rPr lang="en-US" sz="1400" dirty="0">
                          <a:effectLst/>
                        </a:rPr>
                        <a:t>County General Plan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dirty="0">
                          <a:effectLst/>
                        </a:rPr>
                        <a:t>May 2013; </a:t>
                      </a:r>
                    </a:p>
                    <a:p>
                      <a:pPr marL="0" marR="0" algn="ctr">
                        <a:spcBef>
                          <a:spcPts val="100"/>
                        </a:spcBef>
                        <a:spcAft>
                          <a:spcPts val="100"/>
                        </a:spcAft>
                        <a:buNone/>
                      </a:pPr>
                      <a:r>
                        <a:rPr lang="en-US" sz="1400" dirty="0">
                          <a:effectLst/>
                        </a:rPr>
                        <a:t>update in progress (Anticipated Completion: 2027)</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dirty="0">
                          <a:effectLst/>
                        </a:rPr>
                        <a:t>County OES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a:effectLst/>
                        </a:rPr>
                        <a:t>County staff will consider where details could be included to benefit water supply resilience for domestic wells and SSWSs during plan updates, and incorporate them to the extent feasible.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tc>
                <a:extLst>
                  <a:ext uri="{0D108BD9-81ED-4DB2-BD59-A6C34878D82A}">
                    <a16:rowId xmlns:a16="http://schemas.microsoft.com/office/drawing/2014/main" val="541772705"/>
                  </a:ext>
                </a:extLst>
              </a:tr>
              <a:tr h="389121">
                <a:tc>
                  <a:txBody>
                    <a:bodyPr/>
                    <a:lstStyle/>
                    <a:p>
                      <a:pPr marL="0" marR="0">
                        <a:spcBef>
                          <a:spcPts val="100"/>
                        </a:spcBef>
                        <a:spcAft>
                          <a:spcPts val="100"/>
                        </a:spcAft>
                        <a:buNone/>
                      </a:pPr>
                      <a:r>
                        <a:rPr lang="en-US" sz="1400">
                          <a:effectLst/>
                        </a:rPr>
                        <a:t>Local Hazard Mitigation Plan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June 2021; </a:t>
                      </a:r>
                    </a:p>
                    <a:p>
                      <a:pPr marL="0" marR="0" algn="ctr">
                        <a:spcBef>
                          <a:spcPts val="100"/>
                        </a:spcBef>
                        <a:spcAft>
                          <a:spcPts val="100"/>
                        </a:spcAft>
                        <a:buNone/>
                      </a:pPr>
                      <a:r>
                        <a:rPr lang="en-US" sz="1400">
                          <a:effectLst/>
                        </a:rPr>
                        <a:t>update in progress (Anticipated Completion: August 2026)</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OES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a:effectLst/>
                        </a:rPr>
                        <a:t>The Local Hazard Mitigation Plan is currently being updated. For future updates, County staff will consider where details could be included to benefit water supply resilience for domestic wells and SSWSs and incorporate them to the extent feasible.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extLst>
                  <a:ext uri="{0D108BD9-81ED-4DB2-BD59-A6C34878D82A}">
                    <a16:rowId xmlns:a16="http://schemas.microsoft.com/office/drawing/2014/main" val="990366245"/>
                  </a:ext>
                </a:extLst>
              </a:tr>
              <a:tr h="376568">
                <a:tc>
                  <a:txBody>
                    <a:bodyPr/>
                    <a:lstStyle/>
                    <a:p>
                      <a:pPr marL="0" marR="0">
                        <a:spcBef>
                          <a:spcPts val="100"/>
                        </a:spcBef>
                        <a:spcAft>
                          <a:spcPts val="100"/>
                        </a:spcAft>
                        <a:buNone/>
                      </a:pPr>
                      <a:r>
                        <a:rPr lang="en-US" sz="1400">
                          <a:effectLst/>
                        </a:rPr>
                        <a:t>North American Subbasin Groundwater Sustainability Plan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2021, with annual updates. 5-year update in progress, due in 2027.</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Public Works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a:effectLst/>
                        </a:rPr>
                        <a:t>Participate in annual reports and any plan updates, which are currently ongoing.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extLst>
                  <a:ext uri="{0D108BD9-81ED-4DB2-BD59-A6C34878D82A}">
                    <a16:rowId xmlns:a16="http://schemas.microsoft.com/office/drawing/2014/main" val="2714750177"/>
                  </a:ext>
                </a:extLst>
              </a:tr>
              <a:tr h="376568">
                <a:tc>
                  <a:txBody>
                    <a:bodyPr/>
                    <a:lstStyle/>
                    <a:p>
                      <a:pPr marL="0" marR="0">
                        <a:spcBef>
                          <a:spcPts val="100"/>
                        </a:spcBef>
                        <a:spcAft>
                          <a:spcPts val="100"/>
                        </a:spcAft>
                        <a:buNone/>
                      </a:pPr>
                      <a:r>
                        <a:rPr lang="en-US" sz="1400">
                          <a:effectLst/>
                        </a:rPr>
                        <a:t>County Capital Improvement Plan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2025</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Public Works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dirty="0">
                          <a:effectLst/>
                        </a:rPr>
                        <a:t>The 2025–2026 fiscal year Capital Improvement Plan has been finalized. For future updates, County staff will track potential projects that are, or could be, included to benefit water supply reliability for domestic wells and SSWSs.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extLst>
                  <a:ext uri="{0D108BD9-81ED-4DB2-BD59-A6C34878D82A}">
                    <a16:rowId xmlns:a16="http://schemas.microsoft.com/office/drawing/2014/main" val="3816171027"/>
                  </a:ext>
                </a:extLst>
              </a:tr>
            </a:tbl>
          </a:graphicData>
        </a:graphic>
      </p:graphicFrame>
    </p:spTree>
    <p:extLst>
      <p:ext uri="{BB962C8B-B14F-4D97-AF65-F5344CB8AC3E}">
        <p14:creationId xmlns:p14="http://schemas.microsoft.com/office/powerpoint/2010/main" val="3326035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1DB3-BCC6-1730-6096-0777860AD1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B43D8A-4542-4494-6774-E6BA736EA39F}"/>
              </a:ext>
            </a:extLst>
          </p:cNvPr>
          <p:cNvSpPr>
            <a:spLocks noGrp="1"/>
          </p:cNvSpPr>
          <p:nvPr>
            <p:ph type="body" sz="quarter" idx="11"/>
          </p:nvPr>
        </p:nvSpPr>
        <p:spPr/>
        <p:txBody>
          <a:bodyPr/>
          <a:lstStyle/>
          <a:p>
            <a:r>
              <a:rPr lang="en-US" dirty="0"/>
              <a:t>Regional Planning Integration (2 of 2)</a:t>
            </a:r>
          </a:p>
        </p:txBody>
      </p:sp>
      <p:sp>
        <p:nvSpPr>
          <p:cNvPr id="3" name="Table Placeholder 2">
            <a:extLst>
              <a:ext uri="{FF2B5EF4-FFF2-40B4-BE49-F238E27FC236}">
                <a16:creationId xmlns:a16="http://schemas.microsoft.com/office/drawing/2014/main" id="{AF495517-D75A-A120-58DA-0066E7E8CDA2}"/>
              </a:ext>
            </a:extLst>
          </p:cNvPr>
          <p:cNvSpPr>
            <a:spLocks noGrp="1"/>
          </p:cNvSpPr>
          <p:nvPr>
            <p:ph type="tbl" sz="quarter" idx="12"/>
          </p:nvPr>
        </p:nvSpPr>
        <p:spPr>
          <a:xfrm>
            <a:off x="1066800" y="1777430"/>
            <a:ext cx="10668000" cy="4623370"/>
          </a:xfrm>
        </p:spPr>
        <p:txBody>
          <a:bodyPr/>
          <a:lstStyle/>
          <a:p>
            <a:pPr marL="285750" indent="-285750">
              <a:buFont typeface="Arial" panose="020B0604020202020204" pitchFamily="34" charset="0"/>
              <a:buChar char="•"/>
            </a:pPr>
            <a:r>
              <a:rPr lang="en-US" sz="2400" dirty="0"/>
              <a:t>LTMSA 15: Participate in County and regional planning efforts to provide perspective of domestic wells and SSWS</a:t>
            </a:r>
            <a:endParaRPr lang="en-US" sz="20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7B466E92-6752-C287-1F6C-1F38F0DE75F5}"/>
              </a:ext>
            </a:extLst>
          </p:cNvPr>
          <p:cNvSpPr>
            <a:spLocks noGrp="1"/>
          </p:cNvSpPr>
          <p:nvPr>
            <p:ph type="ftr" sz="quarter" idx="13"/>
          </p:nvPr>
        </p:nvSpPr>
        <p:spPr>
          <a:xfrm rot="16200000">
            <a:off x="-2579225" y="3352800"/>
            <a:ext cx="5791202" cy="304796"/>
          </a:xfrm>
        </p:spPr>
        <p:txBody>
          <a:bodyPr/>
          <a:lstStyle/>
          <a:p>
            <a:r>
              <a:rPr lang="en-US" dirty="0"/>
              <a:t>Placer County DRP</a:t>
            </a:r>
          </a:p>
        </p:txBody>
      </p:sp>
      <p:sp>
        <p:nvSpPr>
          <p:cNvPr id="5" name="Slide Number Placeholder 4">
            <a:extLst>
              <a:ext uri="{FF2B5EF4-FFF2-40B4-BE49-F238E27FC236}">
                <a16:creationId xmlns:a16="http://schemas.microsoft.com/office/drawing/2014/main" id="{43F4CD3E-3B40-54A0-ADCC-2D380B0F0B27}"/>
              </a:ext>
            </a:extLst>
          </p:cNvPr>
          <p:cNvSpPr>
            <a:spLocks noGrp="1"/>
          </p:cNvSpPr>
          <p:nvPr>
            <p:ph type="sldNum" sz="quarter" idx="14"/>
          </p:nvPr>
        </p:nvSpPr>
        <p:spPr/>
        <p:txBody>
          <a:bodyPr/>
          <a:lstStyle/>
          <a:p>
            <a:fld id="{DD01415F-5F32-4771-AE74-55868ADB41CE}" type="slidenum">
              <a:rPr lang="en-US" smtClean="0"/>
              <a:pPr/>
              <a:t>46</a:t>
            </a:fld>
            <a:endParaRPr lang="en-US"/>
          </a:p>
        </p:txBody>
      </p:sp>
      <p:sp>
        <p:nvSpPr>
          <p:cNvPr id="8" name="Rectangle 1">
            <a:extLst>
              <a:ext uri="{FF2B5EF4-FFF2-40B4-BE49-F238E27FC236}">
                <a16:creationId xmlns:a16="http://schemas.microsoft.com/office/drawing/2014/main" id="{8A720DDE-E397-3C75-820B-56C63C41217A}"/>
              </a:ext>
            </a:extLst>
          </p:cNvPr>
          <p:cNvSpPr>
            <a:spLocks noChangeArrowheads="1"/>
          </p:cNvSpPr>
          <p:nvPr/>
        </p:nvSpPr>
        <p:spPr bwMode="auto">
          <a:xfrm>
            <a:off x="3886200" y="1389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1" name="Table 10">
            <a:extLst>
              <a:ext uri="{FF2B5EF4-FFF2-40B4-BE49-F238E27FC236}">
                <a16:creationId xmlns:a16="http://schemas.microsoft.com/office/drawing/2014/main" id="{382FCC03-69E0-A0AD-1FE8-D75B2B3C54B1}"/>
              </a:ext>
            </a:extLst>
          </p:cNvPr>
          <p:cNvGraphicFramePr>
            <a:graphicFrameLocks noGrp="1"/>
          </p:cNvGraphicFramePr>
          <p:nvPr>
            <p:extLst>
              <p:ext uri="{D42A27DB-BD31-4B8C-83A1-F6EECF244321}">
                <p14:modId xmlns:p14="http://schemas.microsoft.com/office/powerpoint/2010/main" val="1308651278"/>
              </p:ext>
            </p:extLst>
          </p:nvPr>
        </p:nvGraphicFramePr>
        <p:xfrm>
          <a:off x="1231597" y="2732926"/>
          <a:ext cx="10680038" cy="2926080"/>
        </p:xfrm>
        <a:graphic>
          <a:graphicData uri="http://schemas.openxmlformats.org/drawingml/2006/table">
            <a:tbl>
              <a:tblPr firstRow="1" bandRow="1">
                <a:tableStyleId>{7E9639D4-E3E2-4D34-9284-5A2195B3D0D7}</a:tableStyleId>
              </a:tblPr>
              <a:tblGrid>
                <a:gridCol w="2103120">
                  <a:extLst>
                    <a:ext uri="{9D8B030D-6E8A-4147-A177-3AD203B41FA5}">
                      <a16:colId xmlns:a16="http://schemas.microsoft.com/office/drawing/2014/main" val="2259231566"/>
                    </a:ext>
                  </a:extLst>
                </a:gridCol>
                <a:gridCol w="2286000">
                  <a:extLst>
                    <a:ext uri="{9D8B030D-6E8A-4147-A177-3AD203B41FA5}">
                      <a16:colId xmlns:a16="http://schemas.microsoft.com/office/drawing/2014/main" val="1849336197"/>
                    </a:ext>
                  </a:extLst>
                </a:gridCol>
                <a:gridCol w="1371600">
                  <a:extLst>
                    <a:ext uri="{9D8B030D-6E8A-4147-A177-3AD203B41FA5}">
                      <a16:colId xmlns:a16="http://schemas.microsoft.com/office/drawing/2014/main" val="394298161"/>
                    </a:ext>
                  </a:extLst>
                </a:gridCol>
                <a:gridCol w="4919318">
                  <a:extLst>
                    <a:ext uri="{9D8B030D-6E8A-4147-A177-3AD203B41FA5}">
                      <a16:colId xmlns:a16="http://schemas.microsoft.com/office/drawing/2014/main" val="2572965545"/>
                    </a:ext>
                  </a:extLst>
                </a:gridCol>
              </a:tblGrid>
              <a:tr h="365760">
                <a:tc>
                  <a:txBody>
                    <a:bodyPr/>
                    <a:lstStyle/>
                    <a:p>
                      <a:pPr marL="0" marR="0" algn="ctr">
                        <a:spcBef>
                          <a:spcPts val="200"/>
                        </a:spcBef>
                        <a:spcAft>
                          <a:spcPts val="200"/>
                        </a:spcAft>
                        <a:buNone/>
                      </a:pPr>
                      <a:r>
                        <a:rPr lang="en-US" sz="1400" dirty="0">
                          <a:effectLst/>
                        </a:rPr>
                        <a:t>Related Planning Effort</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Release Date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County Lead</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200"/>
                        </a:spcBef>
                        <a:spcAft>
                          <a:spcPts val="200"/>
                        </a:spcAft>
                        <a:buNone/>
                      </a:pPr>
                      <a:r>
                        <a:rPr lang="en-US" sz="1400" dirty="0">
                          <a:effectLst/>
                        </a:rPr>
                        <a:t>Integration Activity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extLst>
                  <a:ext uri="{0D108BD9-81ED-4DB2-BD59-A6C34878D82A}">
                    <a16:rowId xmlns:a16="http://schemas.microsoft.com/office/drawing/2014/main" val="1789218764"/>
                  </a:ext>
                </a:extLst>
              </a:tr>
              <a:tr h="301255">
                <a:tc>
                  <a:txBody>
                    <a:bodyPr/>
                    <a:lstStyle/>
                    <a:p>
                      <a:pPr marL="0" marR="0">
                        <a:spcBef>
                          <a:spcPts val="100"/>
                        </a:spcBef>
                        <a:spcAft>
                          <a:spcPts val="100"/>
                        </a:spcAft>
                        <a:buNone/>
                      </a:pPr>
                      <a:r>
                        <a:rPr lang="en-US" sz="1400">
                          <a:effectLst/>
                        </a:rPr>
                        <a:t>PCWA County-Wide Master Plan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February 2022</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OES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dirty="0">
                          <a:effectLst/>
                        </a:rPr>
                        <a:t>County staff will track planned updates to PCWA’s County-Wide Master Plan and coordinate to provide input relating to domestic wells and SSWSs as applicable.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tc>
                <a:extLst>
                  <a:ext uri="{0D108BD9-81ED-4DB2-BD59-A6C34878D82A}">
                    <a16:rowId xmlns:a16="http://schemas.microsoft.com/office/drawing/2014/main" val="3873814680"/>
                  </a:ext>
                </a:extLst>
              </a:tr>
              <a:tr h="376568">
                <a:tc>
                  <a:txBody>
                    <a:bodyPr/>
                    <a:lstStyle/>
                    <a:p>
                      <a:pPr marL="0" marR="0">
                        <a:spcBef>
                          <a:spcPts val="100"/>
                        </a:spcBef>
                        <a:spcAft>
                          <a:spcPts val="100"/>
                        </a:spcAft>
                        <a:buNone/>
                      </a:pPr>
                      <a:r>
                        <a:rPr lang="en-US" sz="1400" dirty="0">
                          <a:effectLst/>
                        </a:rPr>
                        <a:t>Integrated Regional Water Management Plan: American River Basin, Cosumnes, American, Bear, Yuba, Taho-Seirra</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dirty="0">
                          <a:effectLst/>
                        </a:rPr>
                        <a:t>July 2018, July 2021, January 2015, respectively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Environmental Health</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a:effectLst/>
                        </a:rPr>
                        <a:t>County staff will provide input relating to domestic wells and SSWS as applicable.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tc>
                <a:extLst>
                  <a:ext uri="{0D108BD9-81ED-4DB2-BD59-A6C34878D82A}">
                    <a16:rowId xmlns:a16="http://schemas.microsoft.com/office/drawing/2014/main" val="416104848"/>
                  </a:ext>
                </a:extLst>
              </a:tr>
              <a:tr h="451883">
                <a:tc>
                  <a:txBody>
                    <a:bodyPr/>
                    <a:lstStyle/>
                    <a:p>
                      <a:pPr marL="0" marR="0">
                        <a:spcBef>
                          <a:spcPts val="100"/>
                        </a:spcBef>
                        <a:spcAft>
                          <a:spcPts val="100"/>
                        </a:spcAft>
                        <a:buNone/>
                      </a:pPr>
                      <a:r>
                        <a:rPr lang="en-US" sz="1400" dirty="0">
                          <a:effectLst/>
                        </a:rPr>
                        <a:t>Urban Water Management Plans:</a:t>
                      </a:r>
                      <a:br>
                        <a:rPr lang="en-US" sz="1400" dirty="0">
                          <a:effectLst/>
                        </a:rPr>
                      </a:br>
                      <a:r>
                        <a:rPr lang="en-US" sz="1400" dirty="0">
                          <a:effectLst/>
                        </a:rPr>
                        <a:t>PCWA, City of Roseville, City of Lincoln</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dirty="0">
                          <a:effectLst/>
                        </a:rPr>
                        <a:t>June 2021, June 2021, June 2021, respectively</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lgn="ctr">
                        <a:spcBef>
                          <a:spcPts val="100"/>
                        </a:spcBef>
                        <a:spcAft>
                          <a:spcPts val="100"/>
                        </a:spcAft>
                        <a:buNone/>
                      </a:pPr>
                      <a:r>
                        <a:rPr lang="en-US" sz="1400">
                          <a:effectLst/>
                        </a:rPr>
                        <a:t>County Environmental Health</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nchor="ctr"/>
                </a:tc>
                <a:tc>
                  <a:txBody>
                    <a:bodyPr/>
                    <a:lstStyle/>
                    <a:p>
                      <a:pPr marL="0" marR="0">
                        <a:spcBef>
                          <a:spcPts val="100"/>
                        </a:spcBef>
                        <a:spcAft>
                          <a:spcPts val="100"/>
                        </a:spcAft>
                        <a:buNone/>
                      </a:pPr>
                      <a:r>
                        <a:rPr lang="en-US" sz="1400" dirty="0">
                          <a:effectLst/>
                        </a:rPr>
                        <a:t>County staff will provide input relating to domestic wells and SSWS as applicable.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42671" marR="42671" marT="0" marB="0"/>
                </a:tc>
                <a:extLst>
                  <a:ext uri="{0D108BD9-81ED-4DB2-BD59-A6C34878D82A}">
                    <a16:rowId xmlns:a16="http://schemas.microsoft.com/office/drawing/2014/main" val="2593461792"/>
                  </a:ext>
                </a:extLst>
              </a:tr>
            </a:tbl>
          </a:graphicData>
        </a:graphic>
      </p:graphicFrame>
    </p:spTree>
    <p:extLst>
      <p:ext uri="{BB962C8B-B14F-4D97-AF65-F5344CB8AC3E}">
        <p14:creationId xmlns:p14="http://schemas.microsoft.com/office/powerpoint/2010/main" val="1634016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A21B-76ED-BE73-6F72-F189A575A0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815B9F-10EF-7805-57DC-00E1DC99C468}"/>
              </a:ext>
            </a:extLst>
          </p:cNvPr>
          <p:cNvSpPr>
            <a:spLocks noGrp="1"/>
          </p:cNvSpPr>
          <p:nvPr>
            <p:ph type="body" sz="quarter" idx="11"/>
          </p:nvPr>
        </p:nvSpPr>
        <p:spPr/>
        <p:txBody>
          <a:bodyPr/>
          <a:lstStyle/>
          <a:p>
            <a:r>
              <a:rPr lang="en-US" dirty="0"/>
              <a:t>Data Gaps</a:t>
            </a:r>
          </a:p>
        </p:txBody>
      </p:sp>
      <p:sp>
        <p:nvSpPr>
          <p:cNvPr id="3" name="Table Placeholder 2">
            <a:extLst>
              <a:ext uri="{FF2B5EF4-FFF2-40B4-BE49-F238E27FC236}">
                <a16:creationId xmlns:a16="http://schemas.microsoft.com/office/drawing/2014/main" id="{4F9A3677-266E-90D5-3022-005F4D8058BF}"/>
              </a:ext>
            </a:extLst>
          </p:cNvPr>
          <p:cNvSpPr>
            <a:spLocks noGrp="1"/>
          </p:cNvSpPr>
          <p:nvPr>
            <p:ph type="tbl" sz="quarter" idx="12"/>
          </p:nvPr>
        </p:nvSpPr>
        <p:spPr/>
        <p:txBody>
          <a:bodyPr/>
          <a:lstStyle/>
          <a:p>
            <a:pPr marL="285750" indent="-285750">
              <a:buFont typeface="Arial" panose="020B0604020202020204" pitchFamily="34" charset="0"/>
              <a:buChar char="•"/>
            </a:pPr>
            <a:r>
              <a:rPr lang="en-US" sz="2400" dirty="0"/>
              <a:t>LTMSA 16: Dry Well Reporting and Abandonment </a:t>
            </a:r>
          </a:p>
          <a:p>
            <a:pPr marL="842963" lvl="1" indent="-285750"/>
            <a:r>
              <a:rPr lang="en-US" sz="2000" dirty="0"/>
              <a:t>Update the well permit application so that the applicant must indicate if the new well is replacing a dry well</a:t>
            </a:r>
          </a:p>
        </p:txBody>
      </p:sp>
      <p:sp>
        <p:nvSpPr>
          <p:cNvPr id="4" name="Footer Placeholder 3">
            <a:extLst>
              <a:ext uri="{FF2B5EF4-FFF2-40B4-BE49-F238E27FC236}">
                <a16:creationId xmlns:a16="http://schemas.microsoft.com/office/drawing/2014/main" id="{529EBDEB-EA95-B9E7-786D-EB06CCF50D87}"/>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AB75135A-BDA6-6F77-A94A-A7F4059D3032}"/>
              </a:ext>
            </a:extLst>
          </p:cNvPr>
          <p:cNvSpPr>
            <a:spLocks noGrp="1"/>
          </p:cNvSpPr>
          <p:nvPr>
            <p:ph type="sldNum" sz="quarter" idx="14"/>
          </p:nvPr>
        </p:nvSpPr>
        <p:spPr/>
        <p:txBody>
          <a:bodyPr/>
          <a:lstStyle/>
          <a:p>
            <a:fld id="{DD01415F-5F32-4771-AE74-55868ADB41CE}" type="slidenum">
              <a:rPr lang="en-US" smtClean="0"/>
              <a:pPr/>
              <a:t>47</a:t>
            </a:fld>
            <a:endParaRPr lang="en-US"/>
          </a:p>
        </p:txBody>
      </p:sp>
    </p:spTree>
    <p:extLst>
      <p:ext uri="{BB962C8B-B14F-4D97-AF65-F5344CB8AC3E}">
        <p14:creationId xmlns:p14="http://schemas.microsoft.com/office/powerpoint/2010/main" val="3786424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AEB9-B510-43EC-E039-256EA7210CCE}"/>
            </a:ext>
          </a:extLst>
        </p:cNvPr>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F5F294D5-13CF-651A-C56A-76D46D2B02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7F689409-3144-E915-F48E-DEA4869DB1C0}"/>
              </a:ext>
            </a:extLst>
          </p:cNvPr>
          <p:cNvSpPr>
            <a:spLocks noGrp="1"/>
          </p:cNvSpPr>
          <p:nvPr>
            <p:ph type="body" sz="quarter" idx="11"/>
          </p:nvPr>
        </p:nvSpPr>
        <p:spPr/>
        <p:txBody>
          <a:bodyPr/>
          <a:lstStyle/>
          <a:p>
            <a:r>
              <a:rPr lang="en-US" dirty="0"/>
              <a:t>Drought Resilience Plan Implementation</a:t>
            </a:r>
          </a:p>
        </p:txBody>
      </p:sp>
      <p:sp>
        <p:nvSpPr>
          <p:cNvPr id="2" name="Footer Placeholder 1">
            <a:extLst>
              <a:ext uri="{FF2B5EF4-FFF2-40B4-BE49-F238E27FC236}">
                <a16:creationId xmlns:a16="http://schemas.microsoft.com/office/drawing/2014/main" id="{DB49E01A-3CC0-08BA-2D12-A2672F01FE96}"/>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23398413-8E3C-B75C-1E17-0978D8F248E2}"/>
              </a:ext>
            </a:extLst>
          </p:cNvPr>
          <p:cNvSpPr>
            <a:spLocks noGrp="1"/>
          </p:cNvSpPr>
          <p:nvPr>
            <p:ph type="sldNum" sz="quarter" idx="14"/>
          </p:nvPr>
        </p:nvSpPr>
        <p:spPr/>
        <p:txBody>
          <a:bodyPr/>
          <a:lstStyle/>
          <a:p>
            <a:fld id="{DD01415F-5F32-4771-AE74-55868ADB41CE}" type="slidenum">
              <a:rPr lang="en-US" smtClean="0"/>
              <a:pPr/>
              <a:t>48</a:t>
            </a:fld>
            <a:endParaRPr lang="en-US"/>
          </a:p>
        </p:txBody>
      </p:sp>
      <p:sp>
        <p:nvSpPr>
          <p:cNvPr id="8" name="TextBox 6">
            <a:extLst>
              <a:ext uri="{FF2B5EF4-FFF2-40B4-BE49-F238E27FC236}">
                <a16:creationId xmlns:a16="http://schemas.microsoft.com/office/drawing/2014/main" id="{864BAB31-981E-ADC4-2F38-FE710A56BB7E}"/>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2695680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7022D-05ED-21C2-78CD-3DB77B671A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C182EC-96BC-162B-8A1E-82A879CB89AB}"/>
              </a:ext>
            </a:extLst>
          </p:cNvPr>
          <p:cNvSpPr>
            <a:spLocks noGrp="1"/>
          </p:cNvSpPr>
          <p:nvPr>
            <p:ph type="body" sz="quarter" idx="11"/>
          </p:nvPr>
        </p:nvSpPr>
        <p:spPr/>
        <p:txBody>
          <a:bodyPr/>
          <a:lstStyle/>
          <a:p>
            <a:r>
              <a:rPr lang="en-US" dirty="0"/>
              <a:t>Legislative Directive: Implementation</a:t>
            </a:r>
          </a:p>
        </p:txBody>
      </p:sp>
      <p:sp>
        <p:nvSpPr>
          <p:cNvPr id="3" name="Table Placeholder 2">
            <a:extLst>
              <a:ext uri="{FF2B5EF4-FFF2-40B4-BE49-F238E27FC236}">
                <a16:creationId xmlns:a16="http://schemas.microsoft.com/office/drawing/2014/main" id="{F5FEE469-78B2-91DD-6901-BA2062D3C275}"/>
              </a:ext>
            </a:extLst>
          </p:cNvPr>
          <p:cNvSpPr>
            <a:spLocks noGrp="1"/>
          </p:cNvSpPr>
          <p:nvPr>
            <p:ph type="tbl" sz="quarter" idx="12"/>
          </p:nvPr>
        </p:nvSpPr>
        <p:spPr/>
        <p:txBody>
          <a:bodyPr/>
          <a:lstStyle/>
          <a:p>
            <a:r>
              <a:rPr lang="en-US" dirty="0"/>
              <a:t>SB 552, CWC Section 10609.70:</a:t>
            </a:r>
          </a:p>
          <a:p>
            <a:pPr marL="285750" indent="-285750">
              <a:buFont typeface="Arial" panose="020B0604020202020204" pitchFamily="34" charset="0"/>
              <a:buChar char="•"/>
            </a:pPr>
            <a:endParaRPr lang="en-US" dirty="0">
              <a:solidFill>
                <a:schemeClr val="tx1"/>
              </a:solidFill>
            </a:endParaRPr>
          </a:p>
          <a:p>
            <a:pPr marL="230188" indent="-230188"/>
            <a:r>
              <a:rPr lang="en-US" dirty="0">
                <a:solidFill>
                  <a:schemeClr val="tx1"/>
                </a:solidFill>
              </a:rPr>
              <a:t>(b) A county shall develop a plan that includes potential drought and water shortage risk and proposed interim and long-term solutions for state small water systems and domestic wells within the county’s jurisdiction. The plan may be a stand-alone document or may be included as an element in an existing county plan, such as a local hazard mitigation plan, emergency operations plan, climate action plan, or general plan. A county shall consult with its drought task force or alternative coordinating process as established by this section in developing its plan. </a:t>
            </a:r>
            <a:r>
              <a:rPr lang="en-US" b="1" dirty="0">
                <a:solidFill>
                  <a:schemeClr val="tx1"/>
                </a:solidFill>
              </a:rPr>
              <a:t>A county shall consider, at a minimum, all of the following in its plan</a:t>
            </a:r>
            <a:r>
              <a:rPr lang="en-US" dirty="0">
                <a:solidFill>
                  <a:schemeClr val="tx1"/>
                </a:solidFill>
              </a:rPr>
              <a:t>: </a:t>
            </a:r>
          </a:p>
          <a:p>
            <a:pPr marL="230188"/>
            <a:r>
              <a:rPr lang="en-US" dirty="0">
                <a:solidFill>
                  <a:schemeClr val="tx1"/>
                </a:solidFill>
              </a:rPr>
              <a:t>(1) Consolidations for existing water systems and domestic wells. </a:t>
            </a:r>
          </a:p>
          <a:p>
            <a:pPr marL="230188"/>
            <a:r>
              <a:rPr lang="en-US" dirty="0">
                <a:solidFill>
                  <a:schemeClr val="tx1"/>
                </a:solidFill>
              </a:rPr>
              <a:t>(2) Domestic well drinking water mitigation programs. </a:t>
            </a:r>
          </a:p>
          <a:p>
            <a:pPr marL="230188"/>
            <a:r>
              <a:rPr lang="en-US" dirty="0">
                <a:solidFill>
                  <a:schemeClr val="tx1"/>
                </a:solidFill>
              </a:rPr>
              <a:t>(3) Provision of emergency and interim drinking water solutions. </a:t>
            </a:r>
          </a:p>
          <a:p>
            <a:pPr marL="230188"/>
            <a:r>
              <a:rPr lang="en-US" b="1" dirty="0">
                <a:solidFill>
                  <a:schemeClr val="tx1"/>
                </a:solidFill>
              </a:rPr>
              <a:t>(4) An analysis of the steps necessary to implement the plan. </a:t>
            </a:r>
          </a:p>
          <a:p>
            <a:pPr marL="230188"/>
            <a:r>
              <a:rPr lang="en-US" b="1" dirty="0">
                <a:solidFill>
                  <a:schemeClr val="tx1"/>
                </a:solidFill>
              </a:rPr>
              <a:t>(5) An analysis of local, state, and federal funding sources available to implement the plan.</a:t>
            </a:r>
          </a:p>
          <a:p>
            <a:endParaRPr lang="en-US" dirty="0"/>
          </a:p>
          <a:p>
            <a:pPr marL="285750" indent="-285750"/>
            <a:endParaRPr lang="en-US" dirty="0"/>
          </a:p>
          <a:p>
            <a:pPr marL="285750" indent="-285750">
              <a:buFont typeface="Arial" panose="020B0604020202020204" pitchFamily="34" charset="0"/>
              <a:buChar char="•"/>
            </a:pPr>
            <a:endParaRPr lang="en-US" dirty="0"/>
          </a:p>
        </p:txBody>
      </p:sp>
      <p:sp>
        <p:nvSpPr>
          <p:cNvPr id="4" name="Footer Placeholder 3">
            <a:extLst>
              <a:ext uri="{FF2B5EF4-FFF2-40B4-BE49-F238E27FC236}">
                <a16:creationId xmlns:a16="http://schemas.microsoft.com/office/drawing/2014/main" id="{7BDBECDC-57FF-014E-D80E-37452ADA3A06}"/>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723774A4-0FDB-15BD-6A20-BB6AF8B3EFAB}"/>
              </a:ext>
            </a:extLst>
          </p:cNvPr>
          <p:cNvSpPr>
            <a:spLocks noGrp="1"/>
          </p:cNvSpPr>
          <p:nvPr>
            <p:ph type="sldNum" sz="quarter" idx="14"/>
          </p:nvPr>
        </p:nvSpPr>
        <p:spPr/>
        <p:txBody>
          <a:bodyPr/>
          <a:lstStyle/>
          <a:p>
            <a:fld id="{DD01415F-5F32-4771-AE74-55868ADB41CE}" type="slidenum">
              <a:rPr lang="en-US" smtClean="0"/>
              <a:pPr/>
              <a:t>49</a:t>
            </a:fld>
            <a:endParaRPr lang="en-US"/>
          </a:p>
        </p:txBody>
      </p:sp>
    </p:spTree>
    <p:extLst>
      <p:ext uri="{BB962C8B-B14F-4D97-AF65-F5344CB8AC3E}">
        <p14:creationId xmlns:p14="http://schemas.microsoft.com/office/powerpoint/2010/main" val="38513500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B9672-728F-EB74-047E-941273E5C8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9AF57D7-15C0-2841-F113-7652F4122F0D}"/>
              </a:ext>
            </a:extLst>
          </p:cNvPr>
          <p:cNvSpPr>
            <a:spLocks noGrp="1"/>
          </p:cNvSpPr>
          <p:nvPr>
            <p:ph type="body" sz="quarter" idx="11"/>
          </p:nvPr>
        </p:nvSpPr>
        <p:spPr>
          <a:xfrm>
            <a:off x="1066800" y="573641"/>
            <a:ext cx="10668000" cy="609600"/>
          </a:xfrm>
        </p:spPr>
        <p:txBody>
          <a:bodyPr/>
          <a:lstStyle/>
          <a:p>
            <a:r>
              <a:rPr lang="en-US" dirty="0"/>
              <a:t>Implementation Roadmap:</a:t>
            </a:r>
          </a:p>
          <a:p>
            <a:r>
              <a:rPr lang="en-US" dirty="0"/>
              <a:t>Monitoring and Collaboration</a:t>
            </a:r>
          </a:p>
        </p:txBody>
      </p:sp>
      <p:sp>
        <p:nvSpPr>
          <p:cNvPr id="4" name="Footer Placeholder 3">
            <a:extLst>
              <a:ext uri="{FF2B5EF4-FFF2-40B4-BE49-F238E27FC236}">
                <a16:creationId xmlns:a16="http://schemas.microsoft.com/office/drawing/2014/main" id="{02B4FD42-2B3E-7A74-912F-40DAC9C17319}"/>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8C3D380E-1615-D980-78F9-C47010054FFD}"/>
              </a:ext>
            </a:extLst>
          </p:cNvPr>
          <p:cNvSpPr>
            <a:spLocks noGrp="1"/>
          </p:cNvSpPr>
          <p:nvPr>
            <p:ph type="sldNum" sz="quarter" idx="14"/>
          </p:nvPr>
        </p:nvSpPr>
        <p:spPr/>
        <p:txBody>
          <a:bodyPr/>
          <a:lstStyle/>
          <a:p>
            <a:fld id="{DD01415F-5F32-4771-AE74-55868ADB41CE}" type="slidenum">
              <a:rPr lang="en-US" smtClean="0"/>
              <a:pPr/>
              <a:t>50</a:t>
            </a:fld>
            <a:endParaRPr lang="en-US"/>
          </a:p>
        </p:txBody>
      </p:sp>
      <p:graphicFrame>
        <p:nvGraphicFramePr>
          <p:cNvPr id="3" name="Table 2">
            <a:extLst>
              <a:ext uri="{FF2B5EF4-FFF2-40B4-BE49-F238E27FC236}">
                <a16:creationId xmlns:a16="http://schemas.microsoft.com/office/drawing/2014/main" id="{87D95F25-88EF-B4EF-55C1-1AC3492775CE}"/>
              </a:ext>
            </a:extLst>
          </p:cNvPr>
          <p:cNvGraphicFramePr>
            <a:graphicFrameLocks noGrp="1"/>
          </p:cNvGraphicFramePr>
          <p:nvPr>
            <p:extLst>
              <p:ext uri="{D42A27DB-BD31-4B8C-83A1-F6EECF244321}">
                <p14:modId xmlns:p14="http://schemas.microsoft.com/office/powerpoint/2010/main" val="4280774247"/>
              </p:ext>
            </p:extLst>
          </p:nvPr>
        </p:nvGraphicFramePr>
        <p:xfrm>
          <a:off x="1558669" y="1738533"/>
          <a:ext cx="9684262" cy="4875627"/>
        </p:xfrm>
        <a:graphic>
          <a:graphicData uri="http://schemas.openxmlformats.org/drawingml/2006/table">
            <a:tbl>
              <a:tblPr firstRow="1" bandRow="1">
                <a:tableStyleId>{7E9639D4-E3E2-4D34-9284-5A2195B3D0D7}</a:tableStyleId>
              </a:tblPr>
              <a:tblGrid>
                <a:gridCol w="2194560">
                  <a:extLst>
                    <a:ext uri="{9D8B030D-6E8A-4147-A177-3AD203B41FA5}">
                      <a16:colId xmlns:a16="http://schemas.microsoft.com/office/drawing/2014/main" val="439764462"/>
                    </a:ext>
                  </a:extLst>
                </a:gridCol>
                <a:gridCol w="5852160">
                  <a:extLst>
                    <a:ext uri="{9D8B030D-6E8A-4147-A177-3AD203B41FA5}">
                      <a16:colId xmlns:a16="http://schemas.microsoft.com/office/drawing/2014/main" val="2475231656"/>
                    </a:ext>
                  </a:extLst>
                </a:gridCol>
                <a:gridCol w="1637542">
                  <a:extLst>
                    <a:ext uri="{9D8B030D-6E8A-4147-A177-3AD203B41FA5}">
                      <a16:colId xmlns:a16="http://schemas.microsoft.com/office/drawing/2014/main" val="2772210079"/>
                    </a:ext>
                  </a:extLst>
                </a:gridCol>
              </a:tblGrid>
              <a:tr h="365760">
                <a:tc>
                  <a:txBody>
                    <a:bodyPr/>
                    <a:lstStyle/>
                    <a:p>
                      <a:pPr marL="0" marR="0" algn="ctr">
                        <a:spcBef>
                          <a:spcPts val="200"/>
                        </a:spcBef>
                        <a:spcAft>
                          <a:spcPts val="200"/>
                        </a:spcAft>
                        <a:buNone/>
                      </a:pPr>
                      <a:r>
                        <a:rPr lang="en-US" sz="1400">
                          <a:effectLst/>
                        </a:rPr>
                        <a:t>Activity</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lgn="ctr">
                        <a:spcBef>
                          <a:spcPts val="200"/>
                        </a:spcBef>
                        <a:spcAft>
                          <a:spcPts val="200"/>
                        </a:spcAft>
                        <a:buNone/>
                      </a:pPr>
                      <a:r>
                        <a:rPr lang="en-US" sz="1400" dirty="0">
                          <a:effectLst/>
                        </a:rPr>
                        <a:t>Description</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lgn="ctr">
                        <a:spcBef>
                          <a:spcPts val="200"/>
                        </a:spcBef>
                        <a:spcAft>
                          <a:spcPts val="200"/>
                        </a:spcAft>
                        <a:buNone/>
                      </a:pPr>
                      <a:r>
                        <a:rPr lang="en-US" sz="1400" dirty="0">
                          <a:effectLst/>
                        </a:rPr>
                        <a:t>Timing</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2496350543"/>
                  </a:ext>
                </a:extLst>
              </a:tr>
              <a:tr h="948899">
                <a:tc>
                  <a:txBody>
                    <a:bodyPr/>
                    <a:lstStyle/>
                    <a:p>
                      <a:pPr marL="0" marR="0">
                        <a:spcBef>
                          <a:spcPts val="100"/>
                        </a:spcBef>
                        <a:spcAft>
                          <a:spcPts val="100"/>
                        </a:spcAft>
                        <a:buNone/>
                      </a:pPr>
                      <a:r>
                        <a:rPr lang="en-US" sz="1400" dirty="0">
                          <a:effectLst/>
                        </a:rPr>
                        <a:t>Task Force Meeting</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dirty="0">
                          <a:effectLst/>
                        </a:rPr>
                        <a:t>County OES to schedule and facilitate a minimum of one Task Force meeting annually. The meeting will follow the annual water supply condition assessment (See 4.5.1). The results of this assessment will support County staff, in collaboration with its Task Force, with identifying potential activation of water shortage response measures as described in this plan.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dirty="0">
                          <a:effectLst/>
                        </a:rPr>
                        <a:t>November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1615153827"/>
                  </a:ext>
                </a:extLst>
              </a:tr>
              <a:tr h="830287">
                <a:tc>
                  <a:txBody>
                    <a:bodyPr/>
                    <a:lstStyle/>
                    <a:p>
                      <a:pPr marL="0" marR="0">
                        <a:spcBef>
                          <a:spcPts val="100"/>
                        </a:spcBef>
                        <a:spcAft>
                          <a:spcPts val="100"/>
                        </a:spcAft>
                        <a:buNone/>
                      </a:pPr>
                      <a:r>
                        <a:rPr lang="en-US" sz="1400">
                          <a:effectLst/>
                        </a:rPr>
                        <a:t>Water Supply Monitoring and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a:effectLst/>
                        </a:rPr>
                        <a:t>County OES, with County Environmental Health and County Public Works, to engage with agencies/organizations that monitor physical risk factors and water supply conditions to evaluate water supplies associated with domestic well and SSWS communities (See 4.5.1). This will occur before the annual Task Force meeting.</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dirty="0">
                          <a:effectLst/>
                        </a:rPr>
                        <a:t>October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2942572942"/>
                  </a:ext>
                </a:extLst>
              </a:tr>
              <a:tr h="593062">
                <a:tc>
                  <a:txBody>
                    <a:bodyPr/>
                    <a:lstStyle/>
                    <a:p>
                      <a:pPr marL="0" marR="0">
                        <a:spcBef>
                          <a:spcPts val="100"/>
                        </a:spcBef>
                        <a:spcAft>
                          <a:spcPts val="100"/>
                        </a:spcAft>
                        <a:buNone/>
                      </a:pPr>
                      <a:r>
                        <a:rPr lang="en-US" sz="1400">
                          <a:effectLst/>
                        </a:rPr>
                        <a:t>Sacramento Valley–North American Subbasin GSA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a:effectLst/>
                        </a:rPr>
                        <a:t>County Public Works to participate in meetings with the GSA and review the North American Subbasin Annual Report. May include additional coordination based on water supply conditions.</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a:effectLst/>
                        </a:rPr>
                        <a:t>Annual Report completed in April</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3163939851"/>
                  </a:ext>
                </a:extLst>
              </a:tr>
              <a:tr h="711674">
                <a:tc>
                  <a:txBody>
                    <a:bodyPr/>
                    <a:lstStyle/>
                    <a:p>
                      <a:pPr marL="0" marR="0">
                        <a:spcBef>
                          <a:spcPts val="100"/>
                        </a:spcBef>
                        <a:spcAft>
                          <a:spcPts val="100"/>
                        </a:spcAft>
                        <a:buNone/>
                      </a:pPr>
                      <a:r>
                        <a:rPr lang="en-US" sz="1400">
                          <a:effectLst/>
                        </a:rPr>
                        <a:t>Internal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a:effectLst/>
                        </a:rPr>
                        <a:t>Annual meeting between County OES, County Environmental Health, and County Public Works to develop the water supply condition assessment. This meeting prepares and reviews the presentation for the annual Task Force meeting. </a:t>
                      </a:r>
                      <a:endParaRPr lang="en-US" sz="12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dirty="0">
                          <a:effectLst/>
                        </a:rPr>
                        <a:t>October</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3006404457"/>
                  </a:ext>
                </a:extLst>
              </a:tr>
              <a:tr h="830287">
                <a:tc>
                  <a:txBody>
                    <a:bodyPr/>
                    <a:lstStyle/>
                    <a:p>
                      <a:pPr marL="0" marR="0">
                        <a:spcBef>
                          <a:spcPts val="100"/>
                        </a:spcBef>
                        <a:spcAft>
                          <a:spcPts val="100"/>
                        </a:spcAft>
                        <a:buNone/>
                      </a:pPr>
                      <a:r>
                        <a:rPr lang="en-US" sz="1400">
                          <a:effectLst/>
                        </a:rPr>
                        <a:t>Drought Resilience Plan Website Update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dirty="0">
                          <a:effectLst/>
                        </a:rPr>
                        <a:t>County OES, with County Environmental Health and County Public Works, to update the County DRP content and resource materials at least annually. This includes any contact info, list of resources (vendors, links to external websites, etc.), water supply condition assessment, and other website content.</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dirty="0">
                          <a:effectLst/>
                        </a:rPr>
                        <a:t>November and as needed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2285502546"/>
                  </a:ext>
                </a:extLst>
              </a:tr>
              <a:tr h="474450">
                <a:tc>
                  <a:txBody>
                    <a:bodyPr/>
                    <a:lstStyle/>
                    <a:p>
                      <a:pPr marL="0" marR="0">
                        <a:spcBef>
                          <a:spcPts val="100"/>
                        </a:spcBef>
                        <a:spcAft>
                          <a:spcPts val="100"/>
                        </a:spcAft>
                        <a:buNone/>
                      </a:pPr>
                      <a:r>
                        <a:rPr lang="en-US" sz="1400">
                          <a:effectLst/>
                        </a:rPr>
                        <a:t>PCWA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200" dirty="0">
                          <a:effectLst/>
                        </a:rPr>
                        <a:t>County Environmental Health and County Public Works to meet with PCWA at least annually to discuss domestic well and SSWS LTMSA opportunities, including system consolidation.</a:t>
                      </a:r>
                      <a:endParaRPr lang="en-US" sz="12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tc>
                  <a:txBody>
                    <a:bodyPr/>
                    <a:lstStyle/>
                    <a:p>
                      <a:pPr marL="0" marR="0">
                        <a:spcBef>
                          <a:spcPts val="100"/>
                        </a:spcBef>
                        <a:spcAft>
                          <a:spcPts val="100"/>
                        </a:spcAft>
                        <a:buNone/>
                      </a:pPr>
                      <a:r>
                        <a:rPr lang="en-US" sz="1400" dirty="0">
                          <a:effectLst/>
                        </a:rPr>
                        <a:t>November and as needed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53376" marR="53376" marT="0" marB="0" anchor="ctr"/>
                </a:tc>
                <a:extLst>
                  <a:ext uri="{0D108BD9-81ED-4DB2-BD59-A6C34878D82A}">
                    <a16:rowId xmlns:a16="http://schemas.microsoft.com/office/drawing/2014/main" val="3144160441"/>
                  </a:ext>
                </a:extLst>
              </a:tr>
            </a:tbl>
          </a:graphicData>
        </a:graphic>
      </p:graphicFrame>
    </p:spTree>
    <p:extLst>
      <p:ext uri="{BB962C8B-B14F-4D97-AF65-F5344CB8AC3E}">
        <p14:creationId xmlns:p14="http://schemas.microsoft.com/office/powerpoint/2010/main" val="676505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A1899-2449-02B2-B726-31F9E8C85A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AF92A4-628D-311F-5D16-50B1141138DA}"/>
              </a:ext>
            </a:extLst>
          </p:cNvPr>
          <p:cNvSpPr>
            <a:spLocks noGrp="1"/>
          </p:cNvSpPr>
          <p:nvPr>
            <p:ph type="body" sz="quarter" idx="11"/>
          </p:nvPr>
        </p:nvSpPr>
        <p:spPr>
          <a:xfrm>
            <a:off x="1066800" y="337338"/>
            <a:ext cx="10668000" cy="609600"/>
          </a:xfrm>
        </p:spPr>
        <p:txBody>
          <a:bodyPr/>
          <a:lstStyle/>
          <a:p>
            <a:r>
              <a:rPr lang="en-US" dirty="0"/>
              <a:t>Implementation Roadmap:</a:t>
            </a:r>
          </a:p>
          <a:p>
            <a:r>
              <a:rPr lang="en-US" dirty="0"/>
              <a:t>Oversight, Responsibilities, Priorities and Needs</a:t>
            </a:r>
          </a:p>
        </p:txBody>
      </p:sp>
      <p:sp>
        <p:nvSpPr>
          <p:cNvPr id="4" name="Footer Placeholder 3">
            <a:extLst>
              <a:ext uri="{FF2B5EF4-FFF2-40B4-BE49-F238E27FC236}">
                <a16:creationId xmlns:a16="http://schemas.microsoft.com/office/drawing/2014/main" id="{20761915-E8EB-4F0C-9F44-356ADD3D3F4C}"/>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19000110-B77F-32CF-29EF-EE72C6658D62}"/>
              </a:ext>
            </a:extLst>
          </p:cNvPr>
          <p:cNvSpPr>
            <a:spLocks noGrp="1"/>
          </p:cNvSpPr>
          <p:nvPr>
            <p:ph type="sldNum" sz="quarter" idx="14"/>
          </p:nvPr>
        </p:nvSpPr>
        <p:spPr/>
        <p:txBody>
          <a:bodyPr/>
          <a:lstStyle/>
          <a:p>
            <a:fld id="{DD01415F-5F32-4771-AE74-55868ADB41CE}" type="slidenum">
              <a:rPr lang="en-US" smtClean="0"/>
              <a:pPr/>
              <a:t>51</a:t>
            </a:fld>
            <a:endParaRPr lang="en-US"/>
          </a:p>
        </p:txBody>
      </p:sp>
      <p:sp>
        <p:nvSpPr>
          <p:cNvPr id="3" name="Table Placeholder 2">
            <a:extLst>
              <a:ext uri="{FF2B5EF4-FFF2-40B4-BE49-F238E27FC236}">
                <a16:creationId xmlns:a16="http://schemas.microsoft.com/office/drawing/2014/main" id="{8602AEEA-CD7C-5B69-026E-E4466D101DA0}"/>
              </a:ext>
            </a:extLst>
          </p:cNvPr>
          <p:cNvSpPr>
            <a:spLocks noGrp="1"/>
          </p:cNvSpPr>
          <p:nvPr>
            <p:ph type="tbl" sz="quarter" idx="12"/>
          </p:nvPr>
        </p:nvSpPr>
        <p:spPr>
          <a:xfrm>
            <a:off x="1066800" y="1618614"/>
            <a:ext cx="10668000" cy="4381499"/>
          </a:xfrm>
        </p:spPr>
        <p:txBody>
          <a:bodyPr/>
          <a:lstStyle/>
          <a:p>
            <a:pPr marL="285750" indent="-285750">
              <a:buFont typeface="Arial" panose="020B0604020202020204" pitchFamily="34" charset="0"/>
              <a:buChar char="•"/>
            </a:pPr>
            <a:r>
              <a:rPr lang="en-US" sz="2400" dirty="0"/>
              <a:t>Oversight: County OES will oversee implementation, including Task Force coordination and updating the County DRP</a:t>
            </a:r>
          </a:p>
          <a:p>
            <a:pPr marL="842963" lvl="1" indent="-285750"/>
            <a:r>
              <a:rPr lang="en-US" sz="2000" dirty="0"/>
              <a:t>County DRP updated at least every 5 years, or after an emergency event</a:t>
            </a:r>
          </a:p>
          <a:p>
            <a:pPr marL="285750" indent="-285750">
              <a:buFont typeface="Arial" panose="020B0604020202020204" pitchFamily="34" charset="0"/>
              <a:buChar char="•"/>
            </a:pPr>
            <a:r>
              <a:rPr lang="en-US" sz="2400" dirty="0"/>
              <a:t>Responsibility: Each STRA and LTMSA has a County entity responsible for implementation, with support from other entities</a:t>
            </a:r>
          </a:p>
          <a:p>
            <a:pPr marL="285750" indent="-285750">
              <a:buFont typeface="Arial" panose="020B0604020202020204" pitchFamily="34" charset="0"/>
              <a:buChar char="•"/>
            </a:pPr>
            <a:r>
              <a:rPr lang="en-US" sz="2400" dirty="0"/>
              <a:t>Priorities: </a:t>
            </a:r>
          </a:p>
          <a:p>
            <a:pPr marL="842963" lvl="1" indent="-285750"/>
            <a:r>
              <a:rPr lang="en-US" sz="2000" dirty="0"/>
              <a:t>Near-Term: next 2 years</a:t>
            </a:r>
          </a:p>
          <a:p>
            <a:pPr marL="842963" lvl="1" indent="-285750"/>
            <a:r>
              <a:rPr lang="en-US" sz="2000" dirty="0"/>
              <a:t>Mid-Term: 2 to 5 years</a:t>
            </a:r>
          </a:p>
          <a:p>
            <a:pPr marL="842963" lvl="1" indent="-285750"/>
            <a:r>
              <a:rPr lang="en-US" sz="2000" dirty="0"/>
              <a:t>Long-Term: 5 or more years</a:t>
            </a:r>
          </a:p>
          <a:p>
            <a:pPr marL="285750" indent="-285750">
              <a:buFont typeface="Arial" panose="020B0604020202020204" pitchFamily="34" charset="0"/>
              <a:buChar char="•"/>
            </a:pPr>
            <a:r>
              <a:rPr lang="en-US" sz="2400" dirty="0"/>
              <a:t>Resource Needs:</a:t>
            </a:r>
          </a:p>
          <a:p>
            <a:pPr marL="842963" lvl="1" indent="-285750"/>
            <a:r>
              <a:rPr lang="en-US" sz="2000" dirty="0"/>
              <a:t>Additional Staff Time: Reallocation of existing County Staff time or new staff </a:t>
            </a:r>
          </a:p>
          <a:p>
            <a:pPr marL="842963" lvl="1" indent="-285750"/>
            <a:r>
              <a:rPr lang="en-US" sz="2000" dirty="0"/>
              <a:t>County Budget: Additional budget, but could be funded through existing County budget</a:t>
            </a:r>
          </a:p>
          <a:p>
            <a:pPr marL="842963" lvl="1" indent="-285750"/>
            <a:r>
              <a:rPr lang="en-US" sz="2000" dirty="0"/>
              <a:t>External Funds: Additional non-County funds (i.e. grants)</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586604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4D7F8-5A97-53AB-4D07-C2B912D6A3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F3D10F-83BD-A49C-8568-4B34748CA7B7}"/>
              </a:ext>
            </a:extLst>
          </p:cNvPr>
          <p:cNvSpPr>
            <a:spLocks noGrp="1"/>
          </p:cNvSpPr>
          <p:nvPr>
            <p:ph type="body" sz="quarter" idx="11"/>
          </p:nvPr>
        </p:nvSpPr>
        <p:spPr>
          <a:xfrm>
            <a:off x="1066800" y="573641"/>
            <a:ext cx="10668000" cy="609600"/>
          </a:xfrm>
        </p:spPr>
        <p:txBody>
          <a:bodyPr/>
          <a:lstStyle/>
          <a:p>
            <a:r>
              <a:rPr lang="en-US" dirty="0"/>
              <a:t>Implementation Roadmap:</a:t>
            </a:r>
          </a:p>
          <a:p>
            <a:r>
              <a:rPr lang="en-US" dirty="0"/>
              <a:t>Oversight, Responsibilities, Priorities and Needs</a:t>
            </a:r>
          </a:p>
        </p:txBody>
      </p:sp>
      <p:sp>
        <p:nvSpPr>
          <p:cNvPr id="4" name="Footer Placeholder 3">
            <a:extLst>
              <a:ext uri="{FF2B5EF4-FFF2-40B4-BE49-F238E27FC236}">
                <a16:creationId xmlns:a16="http://schemas.microsoft.com/office/drawing/2014/main" id="{A979B1D3-DF7B-305E-8918-892067508420}"/>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265CCE76-EF24-D0AD-02D2-B51456F88E68}"/>
              </a:ext>
            </a:extLst>
          </p:cNvPr>
          <p:cNvSpPr>
            <a:spLocks noGrp="1"/>
          </p:cNvSpPr>
          <p:nvPr>
            <p:ph type="sldNum" sz="quarter" idx="14"/>
          </p:nvPr>
        </p:nvSpPr>
        <p:spPr/>
        <p:txBody>
          <a:bodyPr/>
          <a:lstStyle/>
          <a:p>
            <a:fld id="{DD01415F-5F32-4771-AE74-55868ADB41CE}" type="slidenum">
              <a:rPr lang="en-US" smtClean="0"/>
              <a:pPr/>
              <a:t>52</a:t>
            </a:fld>
            <a:endParaRPr lang="en-US"/>
          </a:p>
        </p:txBody>
      </p:sp>
      <p:graphicFrame>
        <p:nvGraphicFramePr>
          <p:cNvPr id="3" name="Table 2">
            <a:extLst>
              <a:ext uri="{FF2B5EF4-FFF2-40B4-BE49-F238E27FC236}">
                <a16:creationId xmlns:a16="http://schemas.microsoft.com/office/drawing/2014/main" id="{384A7005-2929-C964-5DAF-03DC34842073}"/>
              </a:ext>
            </a:extLst>
          </p:cNvPr>
          <p:cNvGraphicFramePr>
            <a:graphicFrameLocks noGrp="1"/>
          </p:cNvGraphicFramePr>
          <p:nvPr>
            <p:extLst>
              <p:ext uri="{D42A27DB-BD31-4B8C-83A1-F6EECF244321}">
                <p14:modId xmlns:p14="http://schemas.microsoft.com/office/powerpoint/2010/main" val="102005854"/>
              </p:ext>
            </p:extLst>
          </p:nvPr>
        </p:nvGraphicFramePr>
        <p:xfrm>
          <a:off x="1066800" y="1798638"/>
          <a:ext cx="10270524" cy="2926080"/>
        </p:xfrm>
        <a:graphic>
          <a:graphicData uri="http://schemas.openxmlformats.org/drawingml/2006/table">
            <a:tbl>
              <a:tblPr firstRow="1" bandRow="1">
                <a:tableStyleId>{7E9639D4-E3E2-4D34-9284-5A2195B3D0D7}</a:tableStyleId>
              </a:tblPr>
              <a:tblGrid>
                <a:gridCol w="5120640">
                  <a:extLst>
                    <a:ext uri="{9D8B030D-6E8A-4147-A177-3AD203B41FA5}">
                      <a16:colId xmlns:a16="http://schemas.microsoft.com/office/drawing/2014/main" val="1771534204"/>
                    </a:ext>
                  </a:extLst>
                </a:gridCol>
                <a:gridCol w="1188720">
                  <a:extLst>
                    <a:ext uri="{9D8B030D-6E8A-4147-A177-3AD203B41FA5}">
                      <a16:colId xmlns:a16="http://schemas.microsoft.com/office/drawing/2014/main" val="1032553105"/>
                    </a:ext>
                  </a:extLst>
                </a:gridCol>
                <a:gridCol w="1188720">
                  <a:extLst>
                    <a:ext uri="{9D8B030D-6E8A-4147-A177-3AD203B41FA5}">
                      <a16:colId xmlns:a16="http://schemas.microsoft.com/office/drawing/2014/main" val="762715298"/>
                    </a:ext>
                  </a:extLst>
                </a:gridCol>
                <a:gridCol w="935611">
                  <a:extLst>
                    <a:ext uri="{9D8B030D-6E8A-4147-A177-3AD203B41FA5}">
                      <a16:colId xmlns:a16="http://schemas.microsoft.com/office/drawing/2014/main" val="1585325141"/>
                    </a:ext>
                  </a:extLst>
                </a:gridCol>
                <a:gridCol w="935611">
                  <a:extLst>
                    <a:ext uri="{9D8B030D-6E8A-4147-A177-3AD203B41FA5}">
                      <a16:colId xmlns:a16="http://schemas.microsoft.com/office/drawing/2014/main" val="3519562009"/>
                    </a:ext>
                  </a:extLst>
                </a:gridCol>
                <a:gridCol w="901222">
                  <a:extLst>
                    <a:ext uri="{9D8B030D-6E8A-4147-A177-3AD203B41FA5}">
                      <a16:colId xmlns:a16="http://schemas.microsoft.com/office/drawing/2014/main" val="286513288"/>
                    </a:ext>
                  </a:extLst>
                </a:gridCol>
              </a:tblGrid>
              <a:tr h="67457">
                <a:tc rowSpan="2">
                  <a:txBody>
                    <a:bodyPr/>
                    <a:lstStyle/>
                    <a:p>
                      <a:pPr marL="0" marR="0" algn="ctr">
                        <a:spcBef>
                          <a:spcPts val="200"/>
                        </a:spcBef>
                        <a:spcAft>
                          <a:spcPts val="200"/>
                        </a:spcAft>
                        <a:buNone/>
                      </a:pPr>
                      <a:r>
                        <a:rPr lang="en-US" sz="1400" dirty="0">
                          <a:effectLst/>
                        </a:rPr>
                        <a:t>Action/Strategy ID and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Priority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Status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gridSpan="3">
                  <a:txBody>
                    <a:bodyPr/>
                    <a:lstStyle/>
                    <a:p>
                      <a:pPr marL="0" marR="0" algn="ctr">
                        <a:spcBef>
                          <a:spcPts val="200"/>
                        </a:spcBef>
                        <a:spcAft>
                          <a:spcPts val="200"/>
                        </a:spcAft>
                        <a:buNone/>
                      </a:pPr>
                      <a:r>
                        <a:rPr lang="en-US" sz="1400">
                          <a:effectLst/>
                        </a:rPr>
                        <a:t>Resource Requirement</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191984"/>
                  </a:ext>
                </a:extLst>
              </a:tr>
              <a:tr h="1929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200"/>
                        </a:spcBef>
                        <a:spcAft>
                          <a:spcPts val="200"/>
                        </a:spcAft>
                        <a:buNone/>
                      </a:pPr>
                      <a:r>
                        <a:rPr lang="en-US" sz="1400" dirty="0">
                          <a:solidFill>
                            <a:schemeClr val="bg1"/>
                          </a:solidFill>
                          <a:effectLst/>
                        </a:rPr>
                        <a:t>Additional Staff Time</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200"/>
                        </a:spcBef>
                        <a:spcAft>
                          <a:spcPts val="200"/>
                        </a:spcAft>
                        <a:buNone/>
                      </a:pPr>
                      <a:r>
                        <a:rPr lang="en-US" sz="1400" dirty="0">
                          <a:solidFill>
                            <a:schemeClr val="bg1"/>
                          </a:solidFill>
                          <a:effectLst/>
                        </a:rPr>
                        <a:t>County Budget</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tc>
                  <a:txBody>
                    <a:bodyPr/>
                    <a:lstStyle/>
                    <a:p>
                      <a:pPr marL="0" marR="0" algn="ctr">
                        <a:spcBef>
                          <a:spcPts val="200"/>
                        </a:spcBef>
                        <a:spcAft>
                          <a:spcPts val="200"/>
                        </a:spcAft>
                        <a:buNone/>
                      </a:pPr>
                      <a:r>
                        <a:rPr lang="en-US" sz="1400" dirty="0">
                          <a:solidFill>
                            <a:schemeClr val="bg1"/>
                          </a:solidFill>
                          <a:effectLst/>
                        </a:rPr>
                        <a:t>External Funds </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extLst>
                  <a:ext uri="{0D108BD9-81ED-4DB2-BD59-A6C34878D82A}">
                    <a16:rowId xmlns:a16="http://schemas.microsoft.com/office/drawing/2014/main" val="520790643"/>
                  </a:ext>
                </a:extLst>
              </a:tr>
              <a:tr h="457200">
                <a:tc>
                  <a:txBody>
                    <a:bodyPr/>
                    <a:lstStyle/>
                    <a:p>
                      <a:pPr marL="0" marR="0">
                        <a:spcBef>
                          <a:spcPts val="100"/>
                        </a:spcBef>
                        <a:spcAft>
                          <a:spcPts val="100"/>
                        </a:spcAft>
                        <a:buNone/>
                      </a:pPr>
                      <a:r>
                        <a:rPr lang="en-US" sz="1400" dirty="0">
                          <a:effectLst/>
                        </a:rPr>
                        <a:t>STRA 01: Packaged and Bottled Water Supplies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810293091"/>
                  </a:ext>
                </a:extLst>
              </a:tr>
              <a:tr h="457200">
                <a:tc>
                  <a:txBody>
                    <a:bodyPr/>
                    <a:lstStyle/>
                    <a:p>
                      <a:pPr marL="0" marR="0">
                        <a:spcBef>
                          <a:spcPts val="100"/>
                        </a:spcBef>
                        <a:spcAft>
                          <a:spcPts val="100"/>
                        </a:spcAft>
                        <a:buNone/>
                      </a:pPr>
                      <a:r>
                        <a:rPr lang="en-US" sz="1400" dirty="0">
                          <a:effectLst/>
                        </a:rPr>
                        <a:t>STRA 02: Water Hauling, Bulk Water for Existing and Temporary Tanks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Mid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40000"/>
                        <a:lumOff val="6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bg1">
                        <a:lumMod val="85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813932187"/>
                  </a:ext>
                </a:extLst>
              </a:tr>
              <a:tr h="457200">
                <a:tc>
                  <a:txBody>
                    <a:bodyPr/>
                    <a:lstStyle/>
                    <a:p>
                      <a:pPr marL="0" marR="0">
                        <a:spcBef>
                          <a:spcPts val="100"/>
                        </a:spcBef>
                        <a:spcAft>
                          <a:spcPts val="100"/>
                        </a:spcAft>
                        <a:buNone/>
                      </a:pPr>
                      <a:r>
                        <a:rPr lang="en-US" sz="1400" dirty="0">
                          <a:effectLst/>
                        </a:rPr>
                        <a:t>STRA 03: Dedicated Water Filling Stations During a Water Shortage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Long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60000"/>
                        <a:lumOff val="4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bg1">
                        <a:lumMod val="85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842881183"/>
                  </a:ext>
                </a:extLst>
              </a:tr>
              <a:tr h="457200">
                <a:tc>
                  <a:txBody>
                    <a:bodyPr/>
                    <a:lstStyle/>
                    <a:p>
                      <a:pPr marL="0" marR="0">
                        <a:spcBef>
                          <a:spcPts val="100"/>
                        </a:spcBef>
                        <a:spcAft>
                          <a:spcPts val="100"/>
                        </a:spcAft>
                        <a:buNone/>
                      </a:pPr>
                      <a:r>
                        <a:rPr lang="en-US" sz="1400">
                          <a:effectLst/>
                        </a:rPr>
                        <a:t>STRA 04: Voluntary Water Conservation Program</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618999838"/>
                  </a:ext>
                </a:extLst>
              </a:tr>
              <a:tr h="457200">
                <a:tc>
                  <a:txBody>
                    <a:bodyPr/>
                    <a:lstStyle/>
                    <a:p>
                      <a:pPr marL="0" marR="0">
                        <a:spcBef>
                          <a:spcPts val="100"/>
                        </a:spcBef>
                        <a:spcAft>
                          <a:spcPts val="100"/>
                        </a:spcAft>
                        <a:buNone/>
                      </a:pPr>
                      <a:r>
                        <a:rPr lang="en-US" sz="1400">
                          <a:effectLst/>
                        </a:rPr>
                        <a:t>STRA 05: Expedited New or Replacement Well Approval During Water Shortage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4071829342"/>
                  </a:ext>
                </a:extLst>
              </a:tr>
            </a:tbl>
          </a:graphicData>
        </a:graphic>
      </p:graphicFrame>
    </p:spTree>
    <p:extLst>
      <p:ext uri="{BB962C8B-B14F-4D97-AF65-F5344CB8AC3E}">
        <p14:creationId xmlns:p14="http://schemas.microsoft.com/office/powerpoint/2010/main" val="37384836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BB4E2-B734-0DA6-C936-38B651C951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BC8CBA3-EC36-C6A4-0C69-1648B23BF383}"/>
              </a:ext>
            </a:extLst>
          </p:cNvPr>
          <p:cNvSpPr>
            <a:spLocks noGrp="1"/>
          </p:cNvSpPr>
          <p:nvPr>
            <p:ph type="body" sz="quarter" idx="11"/>
          </p:nvPr>
        </p:nvSpPr>
        <p:spPr>
          <a:xfrm>
            <a:off x="1066800" y="573641"/>
            <a:ext cx="10668000" cy="609600"/>
          </a:xfrm>
        </p:spPr>
        <p:txBody>
          <a:bodyPr/>
          <a:lstStyle/>
          <a:p>
            <a:r>
              <a:rPr lang="en-US" dirty="0"/>
              <a:t>Implementation Roadmap:</a:t>
            </a:r>
          </a:p>
          <a:p>
            <a:r>
              <a:rPr lang="en-US" dirty="0"/>
              <a:t>Oversight, Responsibilities, Priorities and Needs</a:t>
            </a:r>
          </a:p>
        </p:txBody>
      </p:sp>
      <p:sp>
        <p:nvSpPr>
          <p:cNvPr id="4" name="Footer Placeholder 3">
            <a:extLst>
              <a:ext uri="{FF2B5EF4-FFF2-40B4-BE49-F238E27FC236}">
                <a16:creationId xmlns:a16="http://schemas.microsoft.com/office/drawing/2014/main" id="{0A9D4D23-357F-8C0A-3633-F496D24FD8A9}"/>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6300AE9B-D401-1C14-E9C8-F67B55A3DA33}"/>
              </a:ext>
            </a:extLst>
          </p:cNvPr>
          <p:cNvSpPr>
            <a:spLocks noGrp="1"/>
          </p:cNvSpPr>
          <p:nvPr>
            <p:ph type="sldNum" sz="quarter" idx="14"/>
          </p:nvPr>
        </p:nvSpPr>
        <p:spPr/>
        <p:txBody>
          <a:bodyPr/>
          <a:lstStyle/>
          <a:p>
            <a:fld id="{DD01415F-5F32-4771-AE74-55868ADB41CE}" type="slidenum">
              <a:rPr lang="en-US" smtClean="0"/>
              <a:pPr/>
              <a:t>53</a:t>
            </a:fld>
            <a:endParaRPr lang="en-US"/>
          </a:p>
        </p:txBody>
      </p:sp>
      <p:graphicFrame>
        <p:nvGraphicFramePr>
          <p:cNvPr id="3" name="Table 2">
            <a:extLst>
              <a:ext uri="{FF2B5EF4-FFF2-40B4-BE49-F238E27FC236}">
                <a16:creationId xmlns:a16="http://schemas.microsoft.com/office/drawing/2014/main" id="{6CCF657E-D2B3-703F-E947-525461A38137}"/>
              </a:ext>
            </a:extLst>
          </p:cNvPr>
          <p:cNvGraphicFramePr>
            <a:graphicFrameLocks noGrp="1"/>
          </p:cNvGraphicFramePr>
          <p:nvPr>
            <p:extLst>
              <p:ext uri="{D42A27DB-BD31-4B8C-83A1-F6EECF244321}">
                <p14:modId xmlns:p14="http://schemas.microsoft.com/office/powerpoint/2010/main" val="820652378"/>
              </p:ext>
            </p:extLst>
          </p:nvPr>
        </p:nvGraphicFramePr>
        <p:xfrm>
          <a:off x="1066800" y="1798638"/>
          <a:ext cx="10270524" cy="4754880"/>
        </p:xfrm>
        <a:graphic>
          <a:graphicData uri="http://schemas.openxmlformats.org/drawingml/2006/table">
            <a:tbl>
              <a:tblPr firstRow="1" bandRow="1">
                <a:tableStyleId>{7E9639D4-E3E2-4D34-9284-5A2195B3D0D7}</a:tableStyleId>
              </a:tblPr>
              <a:tblGrid>
                <a:gridCol w="5120640">
                  <a:extLst>
                    <a:ext uri="{9D8B030D-6E8A-4147-A177-3AD203B41FA5}">
                      <a16:colId xmlns:a16="http://schemas.microsoft.com/office/drawing/2014/main" val="1771534204"/>
                    </a:ext>
                  </a:extLst>
                </a:gridCol>
                <a:gridCol w="1188720">
                  <a:extLst>
                    <a:ext uri="{9D8B030D-6E8A-4147-A177-3AD203B41FA5}">
                      <a16:colId xmlns:a16="http://schemas.microsoft.com/office/drawing/2014/main" val="1032553105"/>
                    </a:ext>
                  </a:extLst>
                </a:gridCol>
                <a:gridCol w="1188720">
                  <a:extLst>
                    <a:ext uri="{9D8B030D-6E8A-4147-A177-3AD203B41FA5}">
                      <a16:colId xmlns:a16="http://schemas.microsoft.com/office/drawing/2014/main" val="762715298"/>
                    </a:ext>
                  </a:extLst>
                </a:gridCol>
                <a:gridCol w="935611">
                  <a:extLst>
                    <a:ext uri="{9D8B030D-6E8A-4147-A177-3AD203B41FA5}">
                      <a16:colId xmlns:a16="http://schemas.microsoft.com/office/drawing/2014/main" val="1585325141"/>
                    </a:ext>
                  </a:extLst>
                </a:gridCol>
                <a:gridCol w="935611">
                  <a:extLst>
                    <a:ext uri="{9D8B030D-6E8A-4147-A177-3AD203B41FA5}">
                      <a16:colId xmlns:a16="http://schemas.microsoft.com/office/drawing/2014/main" val="3519562009"/>
                    </a:ext>
                  </a:extLst>
                </a:gridCol>
                <a:gridCol w="901222">
                  <a:extLst>
                    <a:ext uri="{9D8B030D-6E8A-4147-A177-3AD203B41FA5}">
                      <a16:colId xmlns:a16="http://schemas.microsoft.com/office/drawing/2014/main" val="286513288"/>
                    </a:ext>
                  </a:extLst>
                </a:gridCol>
              </a:tblGrid>
              <a:tr h="67457">
                <a:tc rowSpan="2">
                  <a:txBody>
                    <a:bodyPr/>
                    <a:lstStyle/>
                    <a:p>
                      <a:pPr marL="0" marR="0" algn="ctr">
                        <a:spcBef>
                          <a:spcPts val="200"/>
                        </a:spcBef>
                        <a:spcAft>
                          <a:spcPts val="200"/>
                        </a:spcAft>
                        <a:buNone/>
                      </a:pPr>
                      <a:r>
                        <a:rPr lang="en-US" sz="1400" dirty="0">
                          <a:effectLst/>
                        </a:rPr>
                        <a:t>Action/Strategy ID and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Priority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Status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gridSpan="3">
                  <a:txBody>
                    <a:bodyPr/>
                    <a:lstStyle/>
                    <a:p>
                      <a:pPr marL="0" marR="0" algn="ctr">
                        <a:spcBef>
                          <a:spcPts val="200"/>
                        </a:spcBef>
                        <a:spcAft>
                          <a:spcPts val="200"/>
                        </a:spcAft>
                        <a:buNone/>
                      </a:pPr>
                      <a:r>
                        <a:rPr lang="en-US" sz="1400">
                          <a:effectLst/>
                        </a:rPr>
                        <a:t>Resource Requirement</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191984"/>
                  </a:ext>
                </a:extLst>
              </a:tr>
              <a:tr h="1929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200"/>
                        </a:spcBef>
                        <a:spcAft>
                          <a:spcPts val="200"/>
                        </a:spcAft>
                        <a:buNone/>
                      </a:pPr>
                      <a:r>
                        <a:rPr lang="en-US" sz="1400" dirty="0">
                          <a:solidFill>
                            <a:schemeClr val="bg1"/>
                          </a:solidFill>
                          <a:effectLst/>
                        </a:rPr>
                        <a:t>Additional Staff Time</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200"/>
                        </a:spcBef>
                        <a:spcAft>
                          <a:spcPts val="200"/>
                        </a:spcAft>
                        <a:buNone/>
                      </a:pPr>
                      <a:r>
                        <a:rPr lang="en-US" sz="1400" dirty="0">
                          <a:solidFill>
                            <a:schemeClr val="bg1"/>
                          </a:solidFill>
                          <a:effectLst/>
                        </a:rPr>
                        <a:t>County Budget</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tc>
                  <a:txBody>
                    <a:bodyPr/>
                    <a:lstStyle/>
                    <a:p>
                      <a:pPr marL="0" marR="0" algn="ctr">
                        <a:spcBef>
                          <a:spcPts val="200"/>
                        </a:spcBef>
                        <a:spcAft>
                          <a:spcPts val="200"/>
                        </a:spcAft>
                        <a:buNone/>
                      </a:pPr>
                      <a:r>
                        <a:rPr lang="en-US" sz="1400" dirty="0">
                          <a:solidFill>
                            <a:schemeClr val="bg1"/>
                          </a:solidFill>
                          <a:effectLst/>
                        </a:rPr>
                        <a:t>External Funds </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extLst>
                  <a:ext uri="{0D108BD9-81ED-4DB2-BD59-A6C34878D82A}">
                    <a16:rowId xmlns:a16="http://schemas.microsoft.com/office/drawing/2014/main" val="520790643"/>
                  </a:ext>
                </a:extLst>
              </a:tr>
              <a:tr h="457200">
                <a:tc>
                  <a:txBody>
                    <a:bodyPr/>
                    <a:lstStyle/>
                    <a:p>
                      <a:pPr marL="0" marR="0">
                        <a:spcBef>
                          <a:spcPts val="100"/>
                        </a:spcBef>
                        <a:spcAft>
                          <a:spcPts val="100"/>
                        </a:spcAft>
                        <a:buNone/>
                      </a:pPr>
                      <a:r>
                        <a:rPr lang="en-US" sz="1400">
                          <a:effectLst/>
                        </a:rPr>
                        <a:t>LTMSA 01: Non-Drought Hazard Assessment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dirty="0">
                          <a:effectLst/>
                        </a:rPr>
                        <a:t>Long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3269200111"/>
                  </a:ext>
                </a:extLst>
              </a:tr>
              <a:tr h="457200">
                <a:tc>
                  <a:txBody>
                    <a:bodyPr/>
                    <a:lstStyle/>
                    <a:p>
                      <a:pPr marL="0" marR="0">
                        <a:spcBef>
                          <a:spcPts val="100"/>
                        </a:spcBef>
                        <a:spcAft>
                          <a:spcPts val="100"/>
                        </a:spcAft>
                        <a:buNone/>
                      </a:pPr>
                      <a:r>
                        <a:rPr lang="en-US" sz="1400">
                          <a:effectLst/>
                        </a:rPr>
                        <a:t>LTMSA 02: Domestic Well and SSWS Resource Website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003456842"/>
                  </a:ext>
                </a:extLst>
              </a:tr>
              <a:tr h="457200">
                <a:tc>
                  <a:txBody>
                    <a:bodyPr/>
                    <a:lstStyle/>
                    <a:p>
                      <a:pPr marL="0" marR="0">
                        <a:spcBef>
                          <a:spcPts val="100"/>
                        </a:spcBef>
                        <a:spcAft>
                          <a:spcPts val="100"/>
                        </a:spcAft>
                        <a:buNone/>
                      </a:pPr>
                      <a:r>
                        <a:rPr lang="en-US" sz="1400" dirty="0">
                          <a:effectLst/>
                        </a:rPr>
                        <a:t>LTMSA 03: Establish and Maintain Network of Vendors and County Contacts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309993034"/>
                  </a:ext>
                </a:extLst>
              </a:tr>
              <a:tr h="457200">
                <a:tc>
                  <a:txBody>
                    <a:bodyPr/>
                    <a:lstStyle/>
                    <a:p>
                      <a:pPr marL="0" marR="0">
                        <a:spcBef>
                          <a:spcPts val="100"/>
                        </a:spcBef>
                        <a:spcAft>
                          <a:spcPts val="100"/>
                        </a:spcAft>
                        <a:buNone/>
                      </a:pPr>
                      <a:r>
                        <a:rPr lang="en-US" sz="1400">
                          <a:effectLst/>
                        </a:rPr>
                        <a:t>LTMSA 04: Supply Interruption Notification for PSPSs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249678457"/>
                  </a:ext>
                </a:extLst>
              </a:tr>
              <a:tr h="457200">
                <a:tc>
                  <a:txBody>
                    <a:bodyPr/>
                    <a:lstStyle/>
                    <a:p>
                      <a:pPr marL="0" marR="0">
                        <a:spcBef>
                          <a:spcPts val="100"/>
                        </a:spcBef>
                        <a:spcAft>
                          <a:spcPts val="100"/>
                        </a:spcAft>
                        <a:buNone/>
                      </a:pPr>
                      <a:r>
                        <a:rPr lang="en-US" sz="1400">
                          <a:effectLst/>
                        </a:rPr>
                        <a:t>LTMSA 05: Shallow Well Replacement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Yes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4138097052"/>
                  </a:ext>
                </a:extLst>
              </a:tr>
              <a:tr h="457200">
                <a:tc>
                  <a:txBody>
                    <a:bodyPr/>
                    <a:lstStyle/>
                    <a:p>
                      <a:pPr marL="0" marR="0">
                        <a:spcBef>
                          <a:spcPts val="100"/>
                        </a:spcBef>
                        <a:spcAft>
                          <a:spcPts val="100"/>
                        </a:spcAft>
                        <a:buNone/>
                      </a:pPr>
                      <a:r>
                        <a:rPr lang="en-US" sz="1400">
                          <a:effectLst/>
                        </a:rPr>
                        <a:t>LTMSA 06: Regional Groundwater Level Monitoring and Communication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107862006"/>
                  </a:ext>
                </a:extLst>
              </a:tr>
              <a:tr h="457200">
                <a:tc>
                  <a:txBody>
                    <a:bodyPr/>
                    <a:lstStyle/>
                    <a:p>
                      <a:pPr marL="0" marR="0">
                        <a:spcBef>
                          <a:spcPts val="100"/>
                        </a:spcBef>
                        <a:spcAft>
                          <a:spcPts val="100"/>
                        </a:spcAft>
                        <a:buNone/>
                      </a:pPr>
                      <a:r>
                        <a:rPr lang="en-US" sz="1400">
                          <a:effectLst/>
                        </a:rPr>
                        <a:t>LTMSA 07: Water Quality Outreach for Domestic Wells and SSWS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2665137838"/>
                  </a:ext>
                </a:extLst>
              </a:tr>
              <a:tr h="457200">
                <a:tc>
                  <a:txBody>
                    <a:bodyPr/>
                    <a:lstStyle/>
                    <a:p>
                      <a:pPr marL="0" marR="0">
                        <a:spcBef>
                          <a:spcPts val="100"/>
                        </a:spcBef>
                        <a:spcAft>
                          <a:spcPts val="100"/>
                        </a:spcAft>
                        <a:buNone/>
                      </a:pPr>
                      <a:r>
                        <a:rPr lang="en-US" sz="1400">
                          <a:effectLst/>
                        </a:rPr>
                        <a:t>LTMSA 08: Assistance with Domestic Well Monitoring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3203349508"/>
                  </a:ext>
                </a:extLst>
              </a:tr>
              <a:tr h="457200">
                <a:tc>
                  <a:txBody>
                    <a:bodyPr/>
                    <a:lstStyle/>
                    <a:p>
                      <a:pPr marL="0" marR="0">
                        <a:spcBef>
                          <a:spcPts val="100"/>
                        </a:spcBef>
                        <a:spcAft>
                          <a:spcPts val="100"/>
                        </a:spcAft>
                        <a:buNone/>
                      </a:pPr>
                      <a:r>
                        <a:rPr lang="en-US" sz="1400">
                          <a:effectLst/>
                        </a:rPr>
                        <a:t>LTMSA 09: Bulk Water Tank Installation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Long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60000"/>
                        <a:lumOff val="4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bg1">
                        <a:lumMod val="85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Yes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1793160315"/>
                  </a:ext>
                </a:extLst>
              </a:tr>
            </a:tbl>
          </a:graphicData>
        </a:graphic>
      </p:graphicFrame>
    </p:spTree>
    <p:extLst>
      <p:ext uri="{BB962C8B-B14F-4D97-AF65-F5344CB8AC3E}">
        <p14:creationId xmlns:p14="http://schemas.microsoft.com/office/powerpoint/2010/main" val="25211257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0D762-2E82-4F22-1E6F-1B31F230A0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D753483-6880-5777-0410-FF30F832B4AC}"/>
              </a:ext>
            </a:extLst>
          </p:cNvPr>
          <p:cNvSpPr>
            <a:spLocks noGrp="1"/>
          </p:cNvSpPr>
          <p:nvPr>
            <p:ph type="body" sz="quarter" idx="11"/>
          </p:nvPr>
        </p:nvSpPr>
        <p:spPr>
          <a:xfrm>
            <a:off x="1066800" y="573641"/>
            <a:ext cx="10668000" cy="609600"/>
          </a:xfrm>
        </p:spPr>
        <p:txBody>
          <a:bodyPr/>
          <a:lstStyle/>
          <a:p>
            <a:r>
              <a:rPr lang="en-US" dirty="0"/>
              <a:t>Implementation Roadmap:</a:t>
            </a:r>
          </a:p>
          <a:p>
            <a:r>
              <a:rPr lang="en-US" dirty="0"/>
              <a:t>Oversight, Responsibilities, Priorities and Needs</a:t>
            </a:r>
          </a:p>
        </p:txBody>
      </p:sp>
      <p:sp>
        <p:nvSpPr>
          <p:cNvPr id="4" name="Footer Placeholder 3">
            <a:extLst>
              <a:ext uri="{FF2B5EF4-FFF2-40B4-BE49-F238E27FC236}">
                <a16:creationId xmlns:a16="http://schemas.microsoft.com/office/drawing/2014/main" id="{3E19AE76-44BA-E73A-91D6-239F739E3B65}"/>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63077A75-5D63-1572-0071-F9A2B603A0DA}"/>
              </a:ext>
            </a:extLst>
          </p:cNvPr>
          <p:cNvSpPr>
            <a:spLocks noGrp="1"/>
          </p:cNvSpPr>
          <p:nvPr>
            <p:ph type="sldNum" sz="quarter" idx="14"/>
          </p:nvPr>
        </p:nvSpPr>
        <p:spPr/>
        <p:txBody>
          <a:bodyPr/>
          <a:lstStyle/>
          <a:p>
            <a:fld id="{DD01415F-5F32-4771-AE74-55868ADB41CE}" type="slidenum">
              <a:rPr lang="en-US" smtClean="0"/>
              <a:pPr/>
              <a:t>54</a:t>
            </a:fld>
            <a:endParaRPr lang="en-US"/>
          </a:p>
        </p:txBody>
      </p:sp>
      <p:graphicFrame>
        <p:nvGraphicFramePr>
          <p:cNvPr id="3" name="Table 2">
            <a:extLst>
              <a:ext uri="{FF2B5EF4-FFF2-40B4-BE49-F238E27FC236}">
                <a16:creationId xmlns:a16="http://schemas.microsoft.com/office/drawing/2014/main" id="{E199C0B9-8F5A-3169-30B5-DAC9815D8430}"/>
              </a:ext>
            </a:extLst>
          </p:cNvPr>
          <p:cNvGraphicFramePr>
            <a:graphicFrameLocks noGrp="1"/>
          </p:cNvGraphicFramePr>
          <p:nvPr>
            <p:extLst>
              <p:ext uri="{D42A27DB-BD31-4B8C-83A1-F6EECF244321}">
                <p14:modId xmlns:p14="http://schemas.microsoft.com/office/powerpoint/2010/main" val="1351568063"/>
              </p:ext>
            </p:extLst>
          </p:nvPr>
        </p:nvGraphicFramePr>
        <p:xfrm>
          <a:off x="1066800" y="1798638"/>
          <a:ext cx="10270524" cy="3840480"/>
        </p:xfrm>
        <a:graphic>
          <a:graphicData uri="http://schemas.openxmlformats.org/drawingml/2006/table">
            <a:tbl>
              <a:tblPr firstRow="1" bandRow="1">
                <a:tableStyleId>{7E9639D4-E3E2-4D34-9284-5A2195B3D0D7}</a:tableStyleId>
              </a:tblPr>
              <a:tblGrid>
                <a:gridCol w="5120640">
                  <a:extLst>
                    <a:ext uri="{9D8B030D-6E8A-4147-A177-3AD203B41FA5}">
                      <a16:colId xmlns:a16="http://schemas.microsoft.com/office/drawing/2014/main" val="1771534204"/>
                    </a:ext>
                  </a:extLst>
                </a:gridCol>
                <a:gridCol w="1188720">
                  <a:extLst>
                    <a:ext uri="{9D8B030D-6E8A-4147-A177-3AD203B41FA5}">
                      <a16:colId xmlns:a16="http://schemas.microsoft.com/office/drawing/2014/main" val="1032553105"/>
                    </a:ext>
                  </a:extLst>
                </a:gridCol>
                <a:gridCol w="1188720">
                  <a:extLst>
                    <a:ext uri="{9D8B030D-6E8A-4147-A177-3AD203B41FA5}">
                      <a16:colId xmlns:a16="http://schemas.microsoft.com/office/drawing/2014/main" val="762715298"/>
                    </a:ext>
                  </a:extLst>
                </a:gridCol>
                <a:gridCol w="935611">
                  <a:extLst>
                    <a:ext uri="{9D8B030D-6E8A-4147-A177-3AD203B41FA5}">
                      <a16:colId xmlns:a16="http://schemas.microsoft.com/office/drawing/2014/main" val="1585325141"/>
                    </a:ext>
                  </a:extLst>
                </a:gridCol>
                <a:gridCol w="935611">
                  <a:extLst>
                    <a:ext uri="{9D8B030D-6E8A-4147-A177-3AD203B41FA5}">
                      <a16:colId xmlns:a16="http://schemas.microsoft.com/office/drawing/2014/main" val="3519562009"/>
                    </a:ext>
                  </a:extLst>
                </a:gridCol>
                <a:gridCol w="901222">
                  <a:extLst>
                    <a:ext uri="{9D8B030D-6E8A-4147-A177-3AD203B41FA5}">
                      <a16:colId xmlns:a16="http://schemas.microsoft.com/office/drawing/2014/main" val="286513288"/>
                    </a:ext>
                  </a:extLst>
                </a:gridCol>
              </a:tblGrid>
              <a:tr h="67457">
                <a:tc rowSpan="2">
                  <a:txBody>
                    <a:bodyPr/>
                    <a:lstStyle/>
                    <a:p>
                      <a:pPr marL="0" marR="0" algn="ctr">
                        <a:spcBef>
                          <a:spcPts val="200"/>
                        </a:spcBef>
                        <a:spcAft>
                          <a:spcPts val="200"/>
                        </a:spcAft>
                        <a:buNone/>
                      </a:pPr>
                      <a:r>
                        <a:rPr lang="en-US" sz="1400" dirty="0">
                          <a:effectLst/>
                        </a:rPr>
                        <a:t>Action/Strategy ID and Name</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Priority</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rowSpan="2">
                  <a:txBody>
                    <a:bodyPr/>
                    <a:lstStyle/>
                    <a:p>
                      <a:pPr marL="0" marR="0" algn="ctr">
                        <a:spcBef>
                          <a:spcPts val="200"/>
                        </a:spcBef>
                        <a:spcAft>
                          <a:spcPts val="200"/>
                        </a:spcAft>
                        <a:buNone/>
                      </a:pPr>
                      <a:r>
                        <a:rPr lang="en-US" sz="1400" dirty="0">
                          <a:effectLst/>
                        </a:rPr>
                        <a:t>Status</a:t>
                      </a:r>
                      <a:endParaRPr lang="en-US" sz="1400" b="1"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tcPr>
                </a:tc>
                <a:tc gridSpan="3">
                  <a:txBody>
                    <a:bodyPr/>
                    <a:lstStyle/>
                    <a:p>
                      <a:pPr marL="0" marR="0" algn="ctr">
                        <a:spcBef>
                          <a:spcPts val="200"/>
                        </a:spcBef>
                        <a:spcAft>
                          <a:spcPts val="200"/>
                        </a:spcAft>
                        <a:buNone/>
                      </a:pPr>
                      <a:r>
                        <a:rPr lang="en-US" sz="1400">
                          <a:effectLst/>
                        </a:rPr>
                        <a:t>Resource Requirement</a:t>
                      </a:r>
                      <a:endParaRPr lang="en-US" sz="1400" b="1">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191984"/>
                  </a:ext>
                </a:extLst>
              </a:tr>
              <a:tr h="19291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200"/>
                        </a:spcBef>
                        <a:spcAft>
                          <a:spcPts val="200"/>
                        </a:spcAft>
                        <a:buNone/>
                      </a:pPr>
                      <a:r>
                        <a:rPr lang="en-US" sz="1400" dirty="0">
                          <a:solidFill>
                            <a:schemeClr val="bg1"/>
                          </a:solidFill>
                          <a:effectLst/>
                        </a:rPr>
                        <a:t>Additional Staff Time</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B w="12700" cap="flat" cmpd="sng" algn="ctr">
                      <a:solidFill>
                        <a:schemeClr val="tx1"/>
                      </a:solidFill>
                      <a:prstDash val="solid"/>
                      <a:round/>
                      <a:headEnd type="none" w="med" len="med"/>
                      <a:tailEnd type="none" w="med" len="med"/>
                    </a:lnB>
                    <a:solidFill>
                      <a:schemeClr val="tx1"/>
                    </a:solidFill>
                  </a:tcPr>
                </a:tc>
                <a:tc>
                  <a:txBody>
                    <a:bodyPr/>
                    <a:lstStyle/>
                    <a:p>
                      <a:pPr marL="0" marR="0" algn="ctr">
                        <a:spcBef>
                          <a:spcPts val="200"/>
                        </a:spcBef>
                        <a:spcAft>
                          <a:spcPts val="200"/>
                        </a:spcAft>
                        <a:buNone/>
                      </a:pPr>
                      <a:r>
                        <a:rPr lang="en-US" sz="1400" dirty="0">
                          <a:solidFill>
                            <a:schemeClr val="bg1"/>
                          </a:solidFill>
                          <a:effectLst/>
                        </a:rPr>
                        <a:t>County Budget</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tc>
                  <a:txBody>
                    <a:bodyPr/>
                    <a:lstStyle/>
                    <a:p>
                      <a:pPr marL="0" marR="0" algn="ctr">
                        <a:spcBef>
                          <a:spcPts val="200"/>
                        </a:spcBef>
                        <a:spcAft>
                          <a:spcPts val="200"/>
                        </a:spcAft>
                        <a:buNone/>
                      </a:pPr>
                      <a:r>
                        <a:rPr lang="en-US" sz="1400" dirty="0">
                          <a:solidFill>
                            <a:schemeClr val="bg1"/>
                          </a:solidFill>
                          <a:effectLst/>
                        </a:rPr>
                        <a:t>External Funds </a:t>
                      </a:r>
                      <a:endParaRPr lang="en-US" sz="1400" b="1"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tx1"/>
                    </a:solidFill>
                  </a:tcPr>
                </a:tc>
                <a:extLst>
                  <a:ext uri="{0D108BD9-81ED-4DB2-BD59-A6C34878D82A}">
                    <a16:rowId xmlns:a16="http://schemas.microsoft.com/office/drawing/2014/main" val="520790643"/>
                  </a:ext>
                </a:extLst>
              </a:tr>
              <a:tr h="457200">
                <a:tc>
                  <a:txBody>
                    <a:bodyPr/>
                    <a:lstStyle/>
                    <a:p>
                      <a:pPr marL="0" marR="0">
                        <a:spcBef>
                          <a:spcPts val="100"/>
                        </a:spcBef>
                        <a:spcAft>
                          <a:spcPts val="100"/>
                        </a:spcAft>
                        <a:buNone/>
                      </a:pPr>
                      <a:r>
                        <a:rPr lang="en-US" sz="1400">
                          <a:effectLst/>
                        </a:rPr>
                        <a:t>LTMSA 10: Grant application assistance to domestic wells and SSWS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dirty="0">
                          <a:effectLst/>
                        </a:rPr>
                        <a:t>Long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accent1">
                        <a:lumMod val="60000"/>
                        <a:lumOff val="4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ctr">
                        <a:spcBef>
                          <a:spcPts val="100"/>
                        </a:spcBef>
                        <a:spcAft>
                          <a:spcPts val="100"/>
                        </a:spcAft>
                        <a:buNone/>
                      </a:pPr>
                      <a:r>
                        <a:rPr lang="en-US" sz="1400" dirty="0">
                          <a:effectLst/>
                        </a:rPr>
                        <a:t>Yes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lnT w="12700" cap="flat" cmpd="sng" algn="ctr">
                      <a:solidFill>
                        <a:schemeClr val="tx1"/>
                      </a:solidFill>
                      <a:prstDash val="solid"/>
                      <a:round/>
                      <a:headEnd type="none" w="med" len="med"/>
                      <a:tailEnd type="none" w="med" len="med"/>
                    </a:lnT>
                  </a:tcP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3018793172"/>
                  </a:ext>
                </a:extLst>
              </a:tr>
              <a:tr h="457200">
                <a:tc>
                  <a:txBody>
                    <a:bodyPr/>
                    <a:lstStyle/>
                    <a:p>
                      <a:pPr marL="0" marR="0">
                        <a:spcBef>
                          <a:spcPts val="100"/>
                        </a:spcBef>
                        <a:spcAft>
                          <a:spcPts val="100"/>
                        </a:spcAft>
                        <a:buNone/>
                      </a:pPr>
                      <a:r>
                        <a:rPr lang="en-US" sz="1400">
                          <a:effectLst/>
                        </a:rPr>
                        <a:t>LTMSA 11: Well Permitting Considering Future Growth and Impacts to Other Groundwater Users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dirty="0">
                          <a:effectLst/>
                        </a:rPr>
                        <a:t>Yes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3881681352"/>
                  </a:ext>
                </a:extLst>
              </a:tr>
              <a:tr h="457200">
                <a:tc>
                  <a:txBody>
                    <a:bodyPr/>
                    <a:lstStyle/>
                    <a:p>
                      <a:pPr marL="0" marR="0">
                        <a:spcBef>
                          <a:spcPts val="100"/>
                        </a:spcBef>
                        <a:spcAft>
                          <a:spcPts val="100"/>
                        </a:spcAft>
                        <a:buNone/>
                      </a:pPr>
                      <a:r>
                        <a:rPr lang="en-US" sz="1400">
                          <a:effectLst/>
                        </a:rPr>
                        <a:t>LTMSA 12: Existing System Consolidation Opportunities: PCWA Coordination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1439249828"/>
                  </a:ext>
                </a:extLst>
              </a:tr>
              <a:tr h="457200">
                <a:tc>
                  <a:txBody>
                    <a:bodyPr/>
                    <a:lstStyle/>
                    <a:p>
                      <a:pPr marL="0" marR="0">
                        <a:spcBef>
                          <a:spcPts val="100"/>
                        </a:spcBef>
                        <a:spcAft>
                          <a:spcPts val="100"/>
                        </a:spcAft>
                        <a:buNone/>
                      </a:pPr>
                      <a:r>
                        <a:rPr lang="en-US" sz="1400">
                          <a:effectLst/>
                        </a:rPr>
                        <a:t>LTMSA 13: Potential System Consolidation Opportunities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Mid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40000"/>
                        <a:lumOff val="60000"/>
                      </a:schemeClr>
                    </a:solidFill>
                  </a:tcPr>
                </a:tc>
                <a:tc>
                  <a:txBody>
                    <a:bodyPr/>
                    <a:lstStyle/>
                    <a:p>
                      <a:pPr marL="0" marR="0" algn="ctr">
                        <a:spcBef>
                          <a:spcPts val="100"/>
                        </a:spcBef>
                        <a:spcAft>
                          <a:spcPts val="100"/>
                        </a:spcAft>
                        <a:buNone/>
                      </a:pPr>
                      <a:r>
                        <a:rPr lang="en-US" sz="1400" dirty="0">
                          <a:effectLst/>
                        </a:rPr>
                        <a:t>Proposed</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bg1">
                        <a:lumMod val="85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Yes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1746086814"/>
                  </a:ext>
                </a:extLst>
              </a:tr>
              <a:tr h="457200">
                <a:tc>
                  <a:txBody>
                    <a:bodyPr/>
                    <a:lstStyle/>
                    <a:p>
                      <a:pPr marL="0" marR="0">
                        <a:spcBef>
                          <a:spcPts val="100"/>
                        </a:spcBef>
                        <a:spcAft>
                          <a:spcPts val="100"/>
                        </a:spcAft>
                        <a:buNone/>
                      </a:pPr>
                      <a:r>
                        <a:rPr lang="en-US" sz="1400">
                          <a:effectLst/>
                        </a:rPr>
                        <a:t>LTMSA 14: Regional Water Project Integration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3787701826"/>
                  </a:ext>
                </a:extLst>
              </a:tr>
              <a:tr h="457200">
                <a:tc>
                  <a:txBody>
                    <a:bodyPr/>
                    <a:lstStyle/>
                    <a:p>
                      <a:pPr marL="0" marR="0">
                        <a:spcBef>
                          <a:spcPts val="100"/>
                        </a:spcBef>
                        <a:spcAft>
                          <a:spcPts val="100"/>
                        </a:spcAft>
                        <a:buNone/>
                      </a:pPr>
                      <a:r>
                        <a:rPr lang="en-US" sz="1400">
                          <a:effectLst/>
                        </a:rPr>
                        <a:t>LTMSA 15: Regional Planning Integration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In Progress</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4">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1907818501"/>
                  </a:ext>
                </a:extLst>
              </a:tr>
              <a:tr h="457200">
                <a:tc>
                  <a:txBody>
                    <a:bodyPr/>
                    <a:lstStyle/>
                    <a:p>
                      <a:pPr marL="0" marR="0">
                        <a:spcBef>
                          <a:spcPts val="100"/>
                        </a:spcBef>
                        <a:spcAft>
                          <a:spcPts val="100"/>
                        </a:spcAft>
                        <a:buNone/>
                      </a:pPr>
                      <a:r>
                        <a:rPr lang="en-US" sz="1400">
                          <a:effectLst/>
                        </a:rPr>
                        <a:t>LTMSA 16: Dry Well Reporting and Abandonment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Near Term</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1">
                        <a:lumMod val="20000"/>
                        <a:lumOff val="80000"/>
                      </a:schemeClr>
                    </a:solidFill>
                  </a:tcPr>
                </a:tc>
                <a:tc>
                  <a:txBody>
                    <a:bodyPr/>
                    <a:lstStyle/>
                    <a:p>
                      <a:pPr marL="0" marR="0" algn="ctr">
                        <a:spcBef>
                          <a:spcPts val="100"/>
                        </a:spcBef>
                        <a:spcAft>
                          <a:spcPts val="100"/>
                        </a:spcAft>
                        <a:buNone/>
                      </a:pPr>
                      <a:r>
                        <a:rPr lang="en-US" sz="1400" dirty="0">
                          <a:effectLst/>
                        </a:rPr>
                        <a:t>Available</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solidFill>
                      <a:schemeClr val="accent6">
                        <a:lumMod val="20000"/>
                        <a:lumOff val="80000"/>
                      </a:schemeClr>
                    </a:solidFill>
                  </a:tcPr>
                </a:tc>
                <a:tc>
                  <a:txBody>
                    <a:bodyPr/>
                    <a:lstStyle/>
                    <a:p>
                      <a:pPr marL="0" marR="0" algn="ctr">
                        <a:spcBef>
                          <a:spcPts val="100"/>
                        </a:spcBef>
                        <a:spcAft>
                          <a:spcPts val="100"/>
                        </a:spcAft>
                        <a:buNone/>
                      </a:pPr>
                      <a:r>
                        <a:rPr lang="en-US" sz="1400">
                          <a:effectLst/>
                        </a:rPr>
                        <a:t>Yes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a:effectLst/>
                        </a:rPr>
                        <a:t>No</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tc>
                  <a:txBody>
                    <a:bodyPr/>
                    <a:lstStyle/>
                    <a:p>
                      <a:pPr marL="0" marR="0" algn="ctr">
                        <a:spcBef>
                          <a:spcPts val="100"/>
                        </a:spcBef>
                        <a:spcAft>
                          <a:spcPts val="100"/>
                        </a:spcAft>
                        <a:buNone/>
                      </a:pPr>
                      <a:r>
                        <a:rPr lang="en-US" sz="1400" dirty="0">
                          <a:effectLst/>
                        </a:rPr>
                        <a:t>No</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7596" marR="27596" marT="0" marB="0" anchor="ctr"/>
                </a:tc>
                <a:extLst>
                  <a:ext uri="{0D108BD9-81ED-4DB2-BD59-A6C34878D82A}">
                    <a16:rowId xmlns:a16="http://schemas.microsoft.com/office/drawing/2014/main" val="4124726026"/>
                  </a:ext>
                </a:extLst>
              </a:tr>
            </a:tbl>
          </a:graphicData>
        </a:graphic>
      </p:graphicFrame>
    </p:spTree>
    <p:extLst>
      <p:ext uri="{BB962C8B-B14F-4D97-AF65-F5344CB8AC3E}">
        <p14:creationId xmlns:p14="http://schemas.microsoft.com/office/powerpoint/2010/main" val="1491024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14399-4B41-C82D-4F0A-4F737F187E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9F7443-3C2D-2451-BE60-4069B3FF1277}"/>
              </a:ext>
            </a:extLst>
          </p:cNvPr>
          <p:cNvSpPr>
            <a:spLocks noGrp="1"/>
          </p:cNvSpPr>
          <p:nvPr>
            <p:ph type="body" sz="quarter" idx="11"/>
          </p:nvPr>
        </p:nvSpPr>
        <p:spPr>
          <a:xfrm>
            <a:off x="1066800" y="255143"/>
            <a:ext cx="10668000" cy="609600"/>
          </a:xfrm>
        </p:spPr>
        <p:txBody>
          <a:bodyPr/>
          <a:lstStyle/>
          <a:p>
            <a:r>
              <a:rPr lang="en-US" dirty="0"/>
              <a:t>Funding Opportunities</a:t>
            </a:r>
          </a:p>
        </p:txBody>
      </p:sp>
      <p:sp>
        <p:nvSpPr>
          <p:cNvPr id="4" name="Footer Placeholder 3">
            <a:extLst>
              <a:ext uri="{FF2B5EF4-FFF2-40B4-BE49-F238E27FC236}">
                <a16:creationId xmlns:a16="http://schemas.microsoft.com/office/drawing/2014/main" id="{A651716B-6D48-384F-569E-A18FDDD0B5CD}"/>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AA77DA1A-2231-2A96-A983-F4FB4912618E}"/>
              </a:ext>
            </a:extLst>
          </p:cNvPr>
          <p:cNvSpPr>
            <a:spLocks noGrp="1"/>
          </p:cNvSpPr>
          <p:nvPr>
            <p:ph type="sldNum" sz="quarter" idx="14"/>
          </p:nvPr>
        </p:nvSpPr>
        <p:spPr/>
        <p:txBody>
          <a:bodyPr/>
          <a:lstStyle/>
          <a:p>
            <a:fld id="{DD01415F-5F32-4771-AE74-55868ADB41CE}" type="slidenum">
              <a:rPr lang="en-US" smtClean="0"/>
              <a:pPr/>
              <a:t>55</a:t>
            </a:fld>
            <a:endParaRPr lang="en-US"/>
          </a:p>
        </p:txBody>
      </p:sp>
      <p:graphicFrame>
        <p:nvGraphicFramePr>
          <p:cNvPr id="13" name="Table 12">
            <a:extLst>
              <a:ext uri="{FF2B5EF4-FFF2-40B4-BE49-F238E27FC236}">
                <a16:creationId xmlns:a16="http://schemas.microsoft.com/office/drawing/2014/main" id="{1AEF0EA8-6DFF-D67E-1DE1-659A35F868AF}"/>
              </a:ext>
            </a:extLst>
          </p:cNvPr>
          <p:cNvGraphicFramePr>
            <a:graphicFrameLocks noGrp="1"/>
          </p:cNvGraphicFramePr>
          <p:nvPr>
            <p:extLst>
              <p:ext uri="{D42A27DB-BD31-4B8C-83A1-F6EECF244321}">
                <p14:modId xmlns:p14="http://schemas.microsoft.com/office/powerpoint/2010/main" val="2945109484"/>
              </p:ext>
            </p:extLst>
          </p:nvPr>
        </p:nvGraphicFramePr>
        <p:xfrm>
          <a:off x="1554752" y="1093482"/>
          <a:ext cx="9692095" cy="5612118"/>
        </p:xfrm>
        <a:graphic>
          <a:graphicData uri="http://schemas.openxmlformats.org/drawingml/2006/table">
            <a:tbl>
              <a:tblPr firstRow="1">
                <a:tableStyleId>{793D81CF-94F2-401A-BA57-92F5A7B2D0C5}</a:tableStyleId>
              </a:tblPr>
              <a:tblGrid>
                <a:gridCol w="2286000">
                  <a:extLst>
                    <a:ext uri="{9D8B030D-6E8A-4147-A177-3AD203B41FA5}">
                      <a16:colId xmlns:a16="http://schemas.microsoft.com/office/drawing/2014/main" val="3019714297"/>
                    </a:ext>
                  </a:extLst>
                </a:gridCol>
                <a:gridCol w="1096735">
                  <a:extLst>
                    <a:ext uri="{9D8B030D-6E8A-4147-A177-3AD203B41FA5}">
                      <a16:colId xmlns:a16="http://schemas.microsoft.com/office/drawing/2014/main" val="1695936554"/>
                    </a:ext>
                  </a:extLst>
                </a:gridCol>
                <a:gridCol w="6309360">
                  <a:extLst>
                    <a:ext uri="{9D8B030D-6E8A-4147-A177-3AD203B41FA5}">
                      <a16:colId xmlns:a16="http://schemas.microsoft.com/office/drawing/2014/main" val="4258305176"/>
                    </a:ext>
                  </a:extLst>
                </a:gridCol>
              </a:tblGrid>
              <a:tr h="504172">
                <a:tc>
                  <a:txBody>
                    <a:bodyPr/>
                    <a:lstStyle/>
                    <a:p>
                      <a:pPr marL="0" marR="0" algn="ctr">
                        <a:spcBef>
                          <a:spcPts val="100"/>
                        </a:spcBef>
                        <a:spcAft>
                          <a:spcPts val="100"/>
                        </a:spcAft>
                        <a:buNone/>
                      </a:pPr>
                      <a:r>
                        <a:rPr lang="en-US" sz="1200" dirty="0">
                          <a:effectLst/>
                        </a:rPr>
                        <a:t>Resource</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lgn="ctr">
                        <a:spcBef>
                          <a:spcPts val="100"/>
                        </a:spcBef>
                        <a:spcAft>
                          <a:spcPts val="100"/>
                        </a:spcAft>
                        <a:buNone/>
                      </a:pPr>
                      <a:r>
                        <a:rPr lang="en-US" sz="1200" dirty="0">
                          <a:effectLst/>
                        </a:rPr>
                        <a:t>Funding Agency</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lgn="ctr">
                        <a:spcBef>
                          <a:spcPts val="100"/>
                        </a:spcBef>
                        <a:spcAft>
                          <a:spcPts val="100"/>
                        </a:spcAft>
                        <a:buNone/>
                      </a:pPr>
                      <a:r>
                        <a:rPr lang="en-US" sz="1200" dirty="0">
                          <a:effectLst/>
                        </a:rPr>
                        <a:t>Description</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3903657646"/>
                  </a:ext>
                </a:extLst>
              </a:tr>
              <a:tr h="504172">
                <a:tc>
                  <a:txBody>
                    <a:bodyPr/>
                    <a:lstStyle/>
                    <a:p>
                      <a:pPr marL="0" marR="0">
                        <a:spcBef>
                          <a:spcPts val="100"/>
                        </a:spcBef>
                        <a:spcAft>
                          <a:spcPts val="100"/>
                        </a:spcAft>
                        <a:buNone/>
                      </a:pPr>
                      <a:r>
                        <a:rPr lang="en-US" sz="1200" dirty="0">
                          <a:effectLst/>
                        </a:rPr>
                        <a:t>General Fund</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County</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The County General Fund includes revenues such as sales and property tax. Use the these fund are discretionary and subject to approval by the Board of Supervisors.</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363761867"/>
                  </a:ext>
                </a:extLst>
              </a:tr>
              <a:tr h="890703">
                <a:tc>
                  <a:txBody>
                    <a:bodyPr/>
                    <a:lstStyle/>
                    <a:p>
                      <a:pPr marL="0" marR="0">
                        <a:spcBef>
                          <a:spcPts val="100"/>
                        </a:spcBef>
                        <a:spcAft>
                          <a:spcPts val="100"/>
                        </a:spcAft>
                        <a:buNone/>
                      </a:pPr>
                      <a:r>
                        <a:rPr lang="en-US" sz="1200" dirty="0">
                          <a:effectLst/>
                        </a:rPr>
                        <a:t>Proposition 4: Safe Drinking Water, Wildfire Prevention, Drought Preparedness, and Clean Air Bond Act of 2024</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Multiple State agencies</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Major categories with potential support for domestic and SSWS communities includes: </a:t>
                      </a:r>
                    </a:p>
                    <a:p>
                      <a:pPr marL="171450" marR="0" indent="-171450">
                        <a:spcBef>
                          <a:spcPts val="100"/>
                        </a:spcBef>
                        <a:spcAft>
                          <a:spcPts val="100"/>
                        </a:spcAft>
                        <a:buFont typeface="Arial" panose="020B0604020202020204" pitchFamily="34" charset="0"/>
                        <a:buChar char="•"/>
                      </a:pPr>
                      <a:r>
                        <a:rPr lang="en-US" sz="1200" dirty="0">
                          <a:effectLst/>
                        </a:rPr>
                        <a:t>Safe Drinking Water, Drought, Flood, and Water Resilience</a:t>
                      </a:r>
                    </a:p>
                    <a:p>
                      <a:pPr marL="171450" marR="0" indent="-171450">
                        <a:spcBef>
                          <a:spcPts val="100"/>
                        </a:spcBef>
                        <a:spcAft>
                          <a:spcPts val="100"/>
                        </a:spcAft>
                        <a:buFont typeface="Arial" panose="020B0604020202020204" pitchFamily="34" charset="0"/>
                        <a:buChar char="•"/>
                      </a:pPr>
                      <a:r>
                        <a:rPr lang="en-US" sz="1200" dirty="0">
                          <a:effectLst/>
                        </a:rPr>
                        <a:t>Wildfire and Forest Resilience</a:t>
                      </a:r>
                    </a:p>
                    <a:p>
                      <a:pPr marL="171450" marR="0" indent="-171450">
                        <a:spcBef>
                          <a:spcPts val="100"/>
                        </a:spcBef>
                        <a:spcAft>
                          <a:spcPts val="100"/>
                        </a:spcAft>
                        <a:buFont typeface="Arial" panose="020B0604020202020204" pitchFamily="34" charset="0"/>
                        <a:buChar char="•"/>
                      </a:pPr>
                      <a:r>
                        <a:rPr lang="en-US" sz="1200" dirty="0">
                          <a:effectLst/>
                        </a:rPr>
                        <a:t>Coastal Resilience</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877633217"/>
                  </a:ext>
                </a:extLst>
              </a:tr>
              <a:tr h="504172">
                <a:tc>
                  <a:txBody>
                    <a:bodyPr/>
                    <a:lstStyle/>
                    <a:p>
                      <a:pPr marL="0" marR="0">
                        <a:spcBef>
                          <a:spcPts val="100"/>
                        </a:spcBef>
                        <a:spcAft>
                          <a:spcPts val="100"/>
                        </a:spcAft>
                        <a:buNone/>
                      </a:pPr>
                      <a:r>
                        <a:rPr lang="en-US" sz="1200" dirty="0">
                          <a:effectLst/>
                        </a:rPr>
                        <a:t>Sustainable Groundwater Management Grant Program</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DWR</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Provides GSAs with assistance and engagement support for preparation and implementation of GSPs.  </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3564512296"/>
                  </a:ext>
                </a:extLst>
              </a:tr>
              <a:tr h="646523">
                <a:tc>
                  <a:txBody>
                    <a:bodyPr/>
                    <a:lstStyle/>
                    <a:p>
                      <a:pPr marL="0" marR="0">
                        <a:spcBef>
                          <a:spcPts val="100"/>
                        </a:spcBef>
                        <a:spcAft>
                          <a:spcPts val="100"/>
                        </a:spcAft>
                        <a:buNone/>
                      </a:pPr>
                      <a:r>
                        <a:rPr lang="en-US" sz="1200">
                          <a:effectLst/>
                        </a:rPr>
                        <a:t>Small Community Drought Relief</a:t>
                      </a:r>
                      <a:endParaRPr lang="en-US" sz="120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DWR</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a:effectLst/>
                        </a:rPr>
                        <a:t>This program traditionally provides financial and technical assistance to communities with less than 3,000 customers. Eligible projects include both temporary solutions, like bottled water, and long-term infrastructure solutions.</a:t>
                      </a:r>
                      <a:endParaRPr lang="en-US" sz="120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062969052"/>
                  </a:ext>
                </a:extLst>
              </a:tr>
              <a:tr h="646523">
                <a:tc>
                  <a:txBody>
                    <a:bodyPr/>
                    <a:lstStyle/>
                    <a:p>
                      <a:pPr marL="0" marR="0">
                        <a:spcBef>
                          <a:spcPts val="100"/>
                        </a:spcBef>
                        <a:spcAft>
                          <a:spcPts val="100"/>
                        </a:spcAft>
                        <a:buNone/>
                      </a:pPr>
                      <a:r>
                        <a:rPr lang="en-US" sz="1200">
                          <a:effectLst/>
                        </a:rPr>
                        <a:t>Countywide and Regional Funding Program</a:t>
                      </a:r>
                      <a:endParaRPr lang="en-US" sz="120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SWRCB</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Direct funding to support SSWS and domestic wells serving disadvantaged communities and low-income households. Community outreach, domestic well testing, and interim and long-term solutions are eligible to receive funds</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461472092"/>
                  </a:ext>
                </a:extLst>
              </a:tr>
              <a:tr h="504172">
                <a:tc>
                  <a:txBody>
                    <a:bodyPr/>
                    <a:lstStyle/>
                    <a:p>
                      <a:pPr marL="0" marR="0">
                        <a:spcBef>
                          <a:spcPts val="100"/>
                        </a:spcBef>
                        <a:spcAft>
                          <a:spcPts val="100"/>
                        </a:spcAft>
                        <a:buNone/>
                      </a:pPr>
                      <a:r>
                        <a:rPr lang="en-US" sz="1200" dirty="0">
                          <a:effectLst/>
                        </a:rPr>
                        <a:t>Drinking Water State Revolving Fund</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SWRCB</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Fund provides low-cost loans for planning, design, and construction of drinking water improvements to water systems and can be used to support system consolidation.</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231507003"/>
                  </a:ext>
                </a:extLst>
              </a:tr>
              <a:tr h="504172">
                <a:tc>
                  <a:txBody>
                    <a:bodyPr/>
                    <a:lstStyle/>
                    <a:p>
                      <a:pPr marL="0" marR="0">
                        <a:spcBef>
                          <a:spcPts val="100"/>
                        </a:spcBef>
                        <a:spcAft>
                          <a:spcPts val="100"/>
                        </a:spcAft>
                        <a:buNone/>
                      </a:pPr>
                      <a:r>
                        <a:rPr lang="en-US" sz="1200" dirty="0">
                          <a:effectLst/>
                        </a:rPr>
                        <a:t>Technical Assistance Funding Program</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SWRCB</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Provides technical assistance for small, disadvantaged communities to develop, fund and implement eligible drinking water needs, including system consolidation support.</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363802012"/>
                  </a:ext>
                </a:extLst>
              </a:tr>
              <a:tr h="907509">
                <a:tc>
                  <a:txBody>
                    <a:bodyPr/>
                    <a:lstStyle/>
                    <a:p>
                      <a:pPr marL="0" marR="0">
                        <a:spcBef>
                          <a:spcPts val="100"/>
                        </a:spcBef>
                        <a:spcAft>
                          <a:spcPts val="100"/>
                        </a:spcAft>
                        <a:buNone/>
                      </a:pPr>
                      <a:r>
                        <a:rPr lang="en-US" sz="1200" dirty="0">
                          <a:effectLst/>
                        </a:rPr>
                        <a:t>Water and Environmental Program</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a:effectLst/>
                        </a:rPr>
                        <a:t>USDA</a:t>
                      </a:r>
                      <a:endParaRPr lang="en-US" sz="120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tc>
                  <a:txBody>
                    <a:bodyPr/>
                    <a:lstStyle/>
                    <a:p>
                      <a:pPr marL="0" marR="0">
                        <a:spcBef>
                          <a:spcPts val="100"/>
                        </a:spcBef>
                        <a:spcAft>
                          <a:spcPts val="100"/>
                        </a:spcAft>
                        <a:buNone/>
                      </a:pPr>
                      <a:r>
                        <a:rPr lang="en-US" sz="1200" dirty="0">
                          <a:effectLst/>
                        </a:rPr>
                        <a:t>Through the Rural Utilities Service Water and Environmental Programs, communities with populations of 10,000 or less can submit for funding support to construct water and wastewater facilities. Such programs could support annexation of SSWS and domestic well communities as part of a multi-benefit project led by a WEP eligible public water system.</a:t>
                      </a:r>
                      <a:endParaRPr lang="en-US" sz="1200" dirty="0">
                        <a:effectLst/>
                        <a:latin typeface="Calibri" panose="020F0502020204030204" pitchFamily="34" charset="0"/>
                        <a:ea typeface="Arial" panose="020B0604020202020204" pitchFamily="34" charset="0"/>
                        <a:cs typeface="Times New Roman" panose="02020603050405020304" pitchFamily="18" charset="0"/>
                      </a:endParaRPr>
                    </a:p>
                  </a:txBody>
                  <a:tcPr marL="61820" marR="61820" marT="0" marB="0" anchor="ctr"/>
                </a:tc>
                <a:extLst>
                  <a:ext uri="{0D108BD9-81ED-4DB2-BD59-A6C34878D82A}">
                    <a16:rowId xmlns:a16="http://schemas.microsoft.com/office/drawing/2014/main" val="1138471207"/>
                  </a:ext>
                </a:extLst>
              </a:tr>
            </a:tbl>
          </a:graphicData>
        </a:graphic>
      </p:graphicFrame>
    </p:spTree>
    <p:extLst>
      <p:ext uri="{BB962C8B-B14F-4D97-AF65-F5344CB8AC3E}">
        <p14:creationId xmlns:p14="http://schemas.microsoft.com/office/powerpoint/2010/main" val="2031510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098F-AC67-4D99-4E29-FB78D4A665BB}"/>
            </a:ext>
          </a:extLst>
        </p:cNvPr>
        <p:cNvGrpSpPr/>
        <p:nvPr/>
      </p:nvGrpSpPr>
      <p:grpSpPr>
        <a:xfrm>
          <a:off x="0" y="0"/>
          <a:ext cx="0" cy="0"/>
          <a:chOff x="0" y="0"/>
          <a:chExt cx="0" cy="0"/>
        </a:xfrm>
      </p:grpSpPr>
      <p:pic>
        <p:nvPicPr>
          <p:cNvPr id="2052" name="Picture 4" descr="A nature photograph of Hidden Falls Regional Park">
            <a:extLst>
              <a:ext uri="{FF2B5EF4-FFF2-40B4-BE49-F238E27FC236}">
                <a16:creationId xmlns:a16="http://schemas.microsoft.com/office/drawing/2014/main" id="{6823420F-99D4-60FF-5FA8-DD4BA6E6C7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A01AB982-1AB2-7D63-893E-B772480D4F92}"/>
              </a:ext>
            </a:extLst>
          </p:cNvPr>
          <p:cNvSpPr>
            <a:spLocks noGrp="1"/>
          </p:cNvSpPr>
          <p:nvPr>
            <p:ph type="body" sz="quarter" idx="11"/>
          </p:nvPr>
        </p:nvSpPr>
        <p:spPr/>
        <p:txBody>
          <a:bodyPr/>
          <a:lstStyle/>
          <a:p>
            <a:r>
              <a:rPr lang="en-US" dirty="0"/>
              <a:t>Next Steps</a:t>
            </a:r>
          </a:p>
        </p:txBody>
      </p:sp>
      <p:sp>
        <p:nvSpPr>
          <p:cNvPr id="2" name="Footer Placeholder 1">
            <a:extLst>
              <a:ext uri="{FF2B5EF4-FFF2-40B4-BE49-F238E27FC236}">
                <a16:creationId xmlns:a16="http://schemas.microsoft.com/office/drawing/2014/main" id="{44CCF8B1-53CE-47A8-C6B9-B9705BFAEE17}"/>
              </a:ext>
            </a:extLst>
          </p:cNvPr>
          <p:cNvSpPr>
            <a:spLocks noGrp="1"/>
          </p:cNvSpPr>
          <p:nvPr>
            <p:ph type="ftr" sz="quarter" idx="13"/>
          </p:nvPr>
        </p:nvSpPr>
        <p:spPr/>
        <p:txBody>
          <a:bodyPr/>
          <a:lstStyle/>
          <a:p>
            <a:r>
              <a:rPr lang="en-US"/>
              <a:t>Placer County DRP</a:t>
            </a:r>
          </a:p>
        </p:txBody>
      </p:sp>
      <p:sp>
        <p:nvSpPr>
          <p:cNvPr id="3" name="Slide Number Placeholder 2">
            <a:extLst>
              <a:ext uri="{FF2B5EF4-FFF2-40B4-BE49-F238E27FC236}">
                <a16:creationId xmlns:a16="http://schemas.microsoft.com/office/drawing/2014/main" id="{77748C85-A211-86D4-2087-34BB04AD0AA3}"/>
              </a:ext>
            </a:extLst>
          </p:cNvPr>
          <p:cNvSpPr>
            <a:spLocks noGrp="1"/>
          </p:cNvSpPr>
          <p:nvPr>
            <p:ph type="sldNum" sz="quarter" idx="14"/>
          </p:nvPr>
        </p:nvSpPr>
        <p:spPr/>
        <p:txBody>
          <a:bodyPr/>
          <a:lstStyle/>
          <a:p>
            <a:fld id="{DD01415F-5F32-4771-AE74-55868ADB41CE}" type="slidenum">
              <a:rPr lang="en-US" smtClean="0"/>
              <a:pPr/>
              <a:t>56</a:t>
            </a:fld>
            <a:endParaRPr lang="en-US"/>
          </a:p>
        </p:txBody>
      </p:sp>
      <p:sp>
        <p:nvSpPr>
          <p:cNvPr id="8" name="TextBox 6">
            <a:extLst>
              <a:ext uri="{FF2B5EF4-FFF2-40B4-BE49-F238E27FC236}">
                <a16:creationId xmlns:a16="http://schemas.microsoft.com/office/drawing/2014/main" id="{6C2D421E-9409-4296-2F6C-4A3A3167F6E4}"/>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849406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57B71-DC74-9F91-3168-449B9B83426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0A9E18-0E16-6A37-2258-74CD3CCA6CB2}"/>
              </a:ext>
            </a:extLst>
          </p:cNvPr>
          <p:cNvSpPr>
            <a:spLocks noGrp="1"/>
          </p:cNvSpPr>
          <p:nvPr>
            <p:ph type="body" sz="quarter" idx="11"/>
          </p:nvPr>
        </p:nvSpPr>
        <p:spPr/>
        <p:txBody>
          <a:bodyPr/>
          <a:lstStyle/>
          <a:p>
            <a:r>
              <a:rPr lang="en-US" dirty="0"/>
              <a:t>Next Steps</a:t>
            </a:r>
          </a:p>
        </p:txBody>
      </p:sp>
      <p:sp>
        <p:nvSpPr>
          <p:cNvPr id="3" name="Table Placeholder 2">
            <a:extLst>
              <a:ext uri="{FF2B5EF4-FFF2-40B4-BE49-F238E27FC236}">
                <a16:creationId xmlns:a16="http://schemas.microsoft.com/office/drawing/2014/main" id="{535A7059-420E-4C7E-1EF5-76454994F453}"/>
              </a:ext>
            </a:extLst>
          </p:cNvPr>
          <p:cNvSpPr>
            <a:spLocks noGrp="1"/>
          </p:cNvSpPr>
          <p:nvPr>
            <p:ph type="tbl" sz="quarter" idx="12"/>
          </p:nvPr>
        </p:nvSpPr>
        <p:spPr/>
        <p:txBody>
          <a:bodyPr/>
          <a:lstStyle/>
          <a:p>
            <a:r>
              <a:rPr lang="en-US" sz="2400" dirty="0"/>
              <a:t>DRP Completion Schedule:</a:t>
            </a:r>
          </a:p>
          <a:p>
            <a:pPr marL="285750" indent="-285750">
              <a:buFont typeface="Arial" panose="020B0604020202020204" pitchFamily="34" charset="0"/>
              <a:buChar char="•"/>
            </a:pPr>
            <a:r>
              <a:rPr lang="en-US" sz="2400" dirty="0"/>
              <a:t>Comments from Task Force on Draft DRP Due to Brandy: 1/20</a:t>
            </a:r>
          </a:p>
          <a:p>
            <a:pPr marL="285750" indent="-285750">
              <a:buFont typeface="Arial" panose="020B0604020202020204" pitchFamily="34" charset="0"/>
              <a:buChar char="•"/>
            </a:pPr>
            <a:r>
              <a:rPr lang="en-US" sz="2400" dirty="0"/>
              <a:t>Final DRP to County: 2/6</a:t>
            </a:r>
          </a:p>
          <a:p>
            <a:pPr marL="285750" indent="-285750">
              <a:buFont typeface="Arial" panose="020B0604020202020204" pitchFamily="34" charset="0"/>
              <a:buChar char="•"/>
            </a:pPr>
            <a:r>
              <a:rPr lang="en-US" sz="2400" dirty="0"/>
              <a:t>Public Comment Period: 2/6 to 3/6</a:t>
            </a:r>
          </a:p>
          <a:p>
            <a:pPr marL="285750" indent="-285750">
              <a:buFont typeface="Arial" panose="020B0604020202020204" pitchFamily="34" charset="0"/>
              <a:buChar char="•"/>
            </a:pPr>
            <a:r>
              <a:rPr lang="en-US" sz="2400" dirty="0"/>
              <a:t>DRP Finalization: Through 3/31</a:t>
            </a:r>
          </a:p>
          <a:p>
            <a:pPr marL="285750" indent="-285750">
              <a:buFont typeface="Arial" panose="020B0604020202020204" pitchFamily="34" charset="0"/>
              <a:buChar char="•"/>
            </a:pPr>
            <a:endParaRPr lang="en-US" sz="2400" dirty="0"/>
          </a:p>
          <a:p>
            <a:r>
              <a:rPr lang="en-US" sz="2400" dirty="0"/>
              <a:t>Post-DRP Completion:</a:t>
            </a:r>
          </a:p>
          <a:p>
            <a:pPr marL="342900" indent="-342900">
              <a:buFont typeface="Arial" panose="020B0604020202020204" pitchFamily="34" charset="0"/>
              <a:buChar char="•"/>
            </a:pPr>
            <a:r>
              <a:rPr lang="en-US" sz="2400" dirty="0"/>
              <a:t>Annual Task Force meeting organized by OES</a:t>
            </a:r>
          </a:p>
          <a:p>
            <a:pPr marL="342900" indent="-342900">
              <a:buFont typeface="Arial" panose="020B0604020202020204" pitchFamily="34" charset="0"/>
              <a:buChar char="•"/>
            </a:pPr>
            <a:r>
              <a:rPr lang="en-US" sz="2400" dirty="0"/>
              <a:t>DRP updated at least every 5 years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400" dirty="0"/>
          </a:p>
        </p:txBody>
      </p:sp>
      <p:sp>
        <p:nvSpPr>
          <p:cNvPr id="4" name="Footer Placeholder 3">
            <a:extLst>
              <a:ext uri="{FF2B5EF4-FFF2-40B4-BE49-F238E27FC236}">
                <a16:creationId xmlns:a16="http://schemas.microsoft.com/office/drawing/2014/main" id="{D51112AC-A376-8C55-CA3C-F04C15B25DF3}"/>
              </a:ext>
            </a:extLst>
          </p:cNvPr>
          <p:cNvSpPr>
            <a:spLocks noGrp="1"/>
          </p:cNvSpPr>
          <p:nvPr>
            <p:ph type="ftr" sz="quarter" idx="13"/>
          </p:nvPr>
        </p:nvSpPr>
        <p:spPr/>
        <p:txBody>
          <a:bodyPr/>
          <a:lstStyle/>
          <a:p>
            <a:r>
              <a:rPr lang="en-US" dirty="0"/>
              <a:t>Placer County DRP</a:t>
            </a:r>
          </a:p>
        </p:txBody>
      </p:sp>
      <p:sp>
        <p:nvSpPr>
          <p:cNvPr id="5" name="Slide Number Placeholder 4">
            <a:extLst>
              <a:ext uri="{FF2B5EF4-FFF2-40B4-BE49-F238E27FC236}">
                <a16:creationId xmlns:a16="http://schemas.microsoft.com/office/drawing/2014/main" id="{FD4A6D0B-D333-0166-4729-87717401D540}"/>
              </a:ext>
            </a:extLst>
          </p:cNvPr>
          <p:cNvSpPr>
            <a:spLocks noGrp="1"/>
          </p:cNvSpPr>
          <p:nvPr>
            <p:ph type="sldNum" sz="quarter" idx="14"/>
          </p:nvPr>
        </p:nvSpPr>
        <p:spPr/>
        <p:txBody>
          <a:bodyPr/>
          <a:lstStyle/>
          <a:p>
            <a:fld id="{DD01415F-5F32-4771-AE74-55868ADB41CE}" type="slidenum">
              <a:rPr lang="en-US" smtClean="0"/>
              <a:pPr/>
              <a:t>57</a:t>
            </a:fld>
            <a:endParaRPr lang="en-US"/>
          </a:p>
        </p:txBody>
      </p:sp>
    </p:spTree>
    <p:extLst>
      <p:ext uri="{BB962C8B-B14F-4D97-AF65-F5344CB8AC3E}">
        <p14:creationId xmlns:p14="http://schemas.microsoft.com/office/powerpoint/2010/main" val="22974534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7ED0042-9C6C-4D49-BE0E-B98AAF0E2A3B}"/>
              </a:ext>
            </a:extLst>
          </p:cNvPr>
          <p:cNvSpPr>
            <a:spLocks noGrp="1"/>
          </p:cNvSpPr>
          <p:nvPr>
            <p:ph type="body" sz="quarter" idx="11"/>
          </p:nvPr>
        </p:nvSpPr>
        <p:spPr/>
        <p:txBody>
          <a:bodyPr/>
          <a:lstStyle/>
          <a:p>
            <a:r>
              <a:rPr lang="en-US"/>
              <a:t>Additional Questions and Discussion</a:t>
            </a:r>
          </a:p>
        </p:txBody>
      </p:sp>
      <p:sp>
        <p:nvSpPr>
          <p:cNvPr id="4" name="Footer Placeholder 3">
            <a:extLst>
              <a:ext uri="{FF2B5EF4-FFF2-40B4-BE49-F238E27FC236}">
                <a16:creationId xmlns:a16="http://schemas.microsoft.com/office/drawing/2014/main" id="{2F5BA71A-AA0B-4894-84A1-CB394D45DDA9}"/>
              </a:ext>
            </a:extLst>
          </p:cNvPr>
          <p:cNvSpPr>
            <a:spLocks noGrp="1"/>
          </p:cNvSpPr>
          <p:nvPr>
            <p:ph type="ftr" sz="quarter" idx="13"/>
          </p:nvPr>
        </p:nvSpPr>
        <p:spPr/>
        <p:txBody>
          <a:bodyPr/>
          <a:lstStyle/>
          <a:p>
            <a:r>
              <a:rPr lang="en-US"/>
              <a:t>Placer County DRP</a:t>
            </a:r>
          </a:p>
        </p:txBody>
      </p:sp>
      <p:sp>
        <p:nvSpPr>
          <p:cNvPr id="5" name="Slide Number Placeholder 4">
            <a:extLst>
              <a:ext uri="{FF2B5EF4-FFF2-40B4-BE49-F238E27FC236}">
                <a16:creationId xmlns:a16="http://schemas.microsoft.com/office/drawing/2014/main" id="{3E92EE6C-D07B-4156-B752-BF710C608B0B}"/>
              </a:ext>
            </a:extLst>
          </p:cNvPr>
          <p:cNvSpPr>
            <a:spLocks noGrp="1"/>
          </p:cNvSpPr>
          <p:nvPr>
            <p:ph type="sldNum" sz="quarter" idx="14"/>
          </p:nvPr>
        </p:nvSpPr>
        <p:spPr/>
        <p:txBody>
          <a:bodyPr/>
          <a:lstStyle/>
          <a:p>
            <a:fld id="{DD01415F-5F32-4771-AE74-55868ADB41CE}" type="slidenum">
              <a:rPr lang="en-US" smtClean="0"/>
              <a:pPr/>
              <a:t>58</a:t>
            </a:fld>
            <a:endParaRPr lang="en-US"/>
          </a:p>
        </p:txBody>
      </p:sp>
      <p:pic>
        <p:nvPicPr>
          <p:cNvPr id="2" name="Picture 1" descr="A nature photograph of Hidden Falls Regional Park">
            <a:extLst>
              <a:ext uri="{FF2B5EF4-FFF2-40B4-BE49-F238E27FC236}">
                <a16:creationId xmlns:a16="http://schemas.microsoft.com/office/drawing/2014/main" id="{DE4D0FBF-576F-5882-6AF2-1907DBC711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858" b="16063"/>
          <a:stretch/>
        </p:blipFill>
        <p:spPr bwMode="auto">
          <a:xfrm>
            <a:off x="952500" y="339369"/>
            <a:ext cx="10287000" cy="43945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6">
            <a:extLst>
              <a:ext uri="{FF2B5EF4-FFF2-40B4-BE49-F238E27FC236}">
                <a16:creationId xmlns:a16="http://schemas.microsoft.com/office/drawing/2014/main" id="{692E4648-96E6-6380-8CFE-34E28C9C74FA}"/>
              </a:ext>
            </a:extLst>
          </p:cNvPr>
          <p:cNvSpPr txBox="1"/>
          <p:nvPr/>
        </p:nvSpPr>
        <p:spPr>
          <a:xfrm>
            <a:off x="9467850" y="4487703"/>
            <a:ext cx="35433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a:solidFill>
                  <a:schemeClr val="tx1">
                    <a:lumMod val="50000"/>
                    <a:lumOff val="50000"/>
                  </a:schemeClr>
                </a:solidFill>
              </a:rPr>
              <a:t>Photo Credit: Placer County</a:t>
            </a:r>
          </a:p>
        </p:txBody>
      </p:sp>
    </p:spTree>
    <p:extLst>
      <p:ext uri="{BB962C8B-B14F-4D97-AF65-F5344CB8AC3E}">
        <p14:creationId xmlns:p14="http://schemas.microsoft.com/office/powerpoint/2010/main" val="3950038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CD2139-CCBB-3DDC-346C-1DBB89CA928C}"/>
              </a:ext>
            </a:extLst>
          </p:cNvPr>
          <p:cNvSpPr>
            <a:spLocks noGrp="1"/>
          </p:cNvSpPr>
          <p:nvPr>
            <p:ph type="ftr" sz="quarter" idx="10"/>
          </p:nvPr>
        </p:nvSpPr>
        <p:spPr/>
        <p:txBody>
          <a:bodyPr/>
          <a:lstStyle/>
          <a:p>
            <a:r>
              <a:rPr lang="en-US"/>
              <a:t>Placer county DRP</a:t>
            </a:r>
          </a:p>
        </p:txBody>
      </p:sp>
      <p:sp>
        <p:nvSpPr>
          <p:cNvPr id="3" name="Slide Number Placeholder 2">
            <a:extLst>
              <a:ext uri="{FF2B5EF4-FFF2-40B4-BE49-F238E27FC236}">
                <a16:creationId xmlns:a16="http://schemas.microsoft.com/office/drawing/2014/main" id="{A6F3580B-5BB4-AFD1-09E8-658ABA48FB91}"/>
              </a:ext>
            </a:extLst>
          </p:cNvPr>
          <p:cNvSpPr>
            <a:spLocks noGrp="1"/>
          </p:cNvSpPr>
          <p:nvPr>
            <p:ph type="sldNum" sz="quarter" idx="11"/>
          </p:nvPr>
        </p:nvSpPr>
        <p:spPr/>
        <p:txBody>
          <a:bodyPr/>
          <a:lstStyle/>
          <a:p>
            <a:fld id="{DD01415F-5F32-4771-AE74-55868ADB41CE}" type="slidenum">
              <a:rPr lang="en-US" smtClean="0"/>
              <a:pPr/>
              <a:t>59</a:t>
            </a:fld>
            <a:endParaRPr lang="en-US"/>
          </a:p>
        </p:txBody>
      </p:sp>
      <p:sp>
        <p:nvSpPr>
          <p:cNvPr id="4" name="Text Placeholder 3">
            <a:extLst>
              <a:ext uri="{FF2B5EF4-FFF2-40B4-BE49-F238E27FC236}">
                <a16:creationId xmlns:a16="http://schemas.microsoft.com/office/drawing/2014/main" id="{6058F03A-F94E-D24A-E578-CC8CBB2DE3BE}"/>
              </a:ext>
            </a:extLst>
          </p:cNvPr>
          <p:cNvSpPr txBox="1">
            <a:spLocks/>
          </p:cNvSpPr>
          <p:nvPr/>
        </p:nvSpPr>
        <p:spPr>
          <a:xfrm>
            <a:off x="757015" y="957072"/>
            <a:ext cx="10668000" cy="609600"/>
          </a:xfrm>
          <a:prstGeom prst="rect">
            <a:avLst/>
          </a:prstGeom>
        </p:spPr>
        <p:txBody>
          <a:bodyPr vert="horz" lIns="0" tIns="0" rIns="0" bIns="0" rtlCol="0" anchor="b"/>
          <a:lstStyle>
            <a:defPPr>
              <a:defRPr lang="en-US"/>
            </a:defPPr>
            <a:lvl1pPr marL="0" algn="ctr" defTabSz="914400" rtl="0" eaLnBrk="1" latinLnBrk="0" hangingPunct="1">
              <a:defRPr sz="9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3600" b="1">
                <a:solidFill>
                  <a:schemeClr val="bg1"/>
                </a:solidFill>
                <a:latin typeface="+mj-lt"/>
              </a:rPr>
              <a:t>Contact Us</a:t>
            </a:r>
          </a:p>
        </p:txBody>
      </p:sp>
      <p:sp>
        <p:nvSpPr>
          <p:cNvPr id="7" name="Text Placeholder 2">
            <a:extLst>
              <a:ext uri="{FF2B5EF4-FFF2-40B4-BE49-F238E27FC236}">
                <a16:creationId xmlns:a16="http://schemas.microsoft.com/office/drawing/2014/main" id="{478C14E7-AC55-14DE-BC4C-1FFD2DEF5F11}"/>
              </a:ext>
            </a:extLst>
          </p:cNvPr>
          <p:cNvSpPr txBox="1">
            <a:spLocks/>
          </p:cNvSpPr>
          <p:nvPr/>
        </p:nvSpPr>
        <p:spPr>
          <a:xfrm>
            <a:off x="1075944" y="2077073"/>
            <a:ext cx="6134481" cy="3823855"/>
          </a:xfrm>
          <a:prstGeom prst="rect">
            <a:avLst/>
          </a:prstGeom>
        </p:spPr>
        <p:txBody>
          <a:bodyPr lIns="91440" tIns="45720" rIns="91440" bIns="45720" numCol="1" anchor="t"/>
          <a:lstStyle>
            <a:lvl1pPr marL="0" indent="0" algn="l" defTabSz="685800" rtl="0" eaLnBrk="1" latinLnBrk="0" hangingPunct="1">
              <a:spcBef>
                <a:spcPct val="20000"/>
              </a:spcBef>
              <a:buFontTx/>
              <a:buNone/>
              <a:defRPr sz="1600" kern="1200">
                <a:solidFill>
                  <a:srgbClr val="22222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600" kern="1200">
                <a:solidFill>
                  <a:srgbClr val="22222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400" kern="1200">
                <a:solidFill>
                  <a:srgbClr val="22222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lvl="1">
              <a:lnSpc>
                <a:spcPct val="107000"/>
              </a:lnSpc>
              <a:spcBef>
                <a:spcPts val="0"/>
              </a:spcBef>
              <a:spcAft>
                <a:spcPts val="1800"/>
              </a:spcAft>
            </a:pPr>
            <a:r>
              <a:rPr lang="de-DE" sz="2000" b="0" i="0" u="none" strike="noStrike">
                <a:solidFill>
                  <a:srgbClr val="FFFFFF"/>
                </a:solidFill>
                <a:effectLst/>
                <a:latin typeface="Arial" panose="020B0604020202020204" pitchFamily="34" charset="0"/>
              </a:rPr>
              <a:t>Brandy Dunkel, OES,</a:t>
            </a:r>
            <a:r>
              <a:rPr lang="de-DE" sz="2000" b="0" i="0">
                <a:solidFill>
                  <a:srgbClr val="000000"/>
                </a:solidFill>
                <a:effectLst/>
                <a:latin typeface="Arial" panose="020B0604020202020204" pitchFamily="34" charset="0"/>
              </a:rPr>
              <a:t>​</a:t>
            </a:r>
            <a:br>
              <a:rPr lang="de-DE" sz="2000" b="0" i="0">
                <a:solidFill>
                  <a:srgbClr val="000000"/>
                </a:solidFill>
                <a:effectLst/>
                <a:latin typeface="Arial" panose="020B0604020202020204" pitchFamily="34" charset="0"/>
              </a:rPr>
            </a:br>
            <a:r>
              <a:rPr lang="de-DE" sz="2000" b="0" i="0" u="sng" strike="noStrike">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bdunkel@placer.ca.gov</a:t>
            </a:r>
            <a:endParaRPr lang="de-DE" sz="2000" b="0" i="0" u="sng" strike="noStrike">
              <a:solidFill>
                <a:schemeClr val="bg1"/>
              </a:solidFill>
              <a:effectLst/>
              <a:latin typeface="Arial" panose="020B0604020202020204" pitchFamily="34" charset="0"/>
            </a:endParaRPr>
          </a:p>
          <a:p>
            <a:pPr lvl="1">
              <a:lnSpc>
                <a:spcPct val="107000"/>
              </a:lnSpc>
              <a:spcBef>
                <a:spcPts val="0"/>
              </a:spcBef>
              <a:spcAft>
                <a:spcPts val="1800"/>
              </a:spcAft>
            </a:pPr>
            <a:r>
              <a:rPr lang="en-US" sz="2000">
                <a:solidFill>
                  <a:schemeClr val="bg1"/>
                </a:solidFill>
              </a:rPr>
              <a:t>Neil Stewart (Stantec), </a:t>
            </a:r>
            <a:r>
              <a:rPr lang="en-US" sz="2000">
                <a:solidFill>
                  <a:schemeClr val="bg1"/>
                </a:solidFill>
                <a:hlinkClick r:id="rId4">
                  <a:extLst>
                    <a:ext uri="{A12FA001-AC4F-418D-AE19-62706E023703}">
                      <ahyp:hlinkClr xmlns:ahyp="http://schemas.microsoft.com/office/drawing/2018/hyperlinkcolor" val="tx"/>
                    </a:ext>
                  </a:extLst>
                </a:hlinkClick>
              </a:rPr>
              <a:t>Neil.Stewart@stantec.com</a:t>
            </a:r>
            <a:r>
              <a:rPr lang="en-US" sz="2000">
                <a:solidFill>
                  <a:schemeClr val="bg1"/>
                </a:solidFill>
              </a:rPr>
              <a:t> </a:t>
            </a:r>
            <a:endParaRPr lang="en-US" sz="2000" b="1">
              <a:solidFill>
                <a:schemeClr val="bg1"/>
              </a:solidFill>
            </a:endParaRPr>
          </a:p>
          <a:p>
            <a:r>
              <a:rPr lang="en-US" sz="2000">
                <a:solidFill>
                  <a:schemeClr val="bg1"/>
                </a:solidFill>
              </a:rPr>
              <a:t> </a:t>
            </a:r>
            <a:endParaRPr lang="en-US" sz="2000">
              <a:solidFill>
                <a:schemeClr val="bg1"/>
              </a:solidFill>
              <a:cs typeface="Arial"/>
            </a:endParaRPr>
          </a:p>
          <a:p>
            <a:endParaRPr lang="en-US" sz="2000">
              <a:solidFill>
                <a:schemeClr val="bg1"/>
              </a:solidFill>
            </a:endParaRPr>
          </a:p>
          <a:p>
            <a:pPr marL="556895" lvl="1" indent="-213995"/>
            <a:endParaRPr lang="en-US" sz="2000">
              <a:solidFill>
                <a:schemeClr val="bg1"/>
              </a:solidFill>
              <a:cs typeface="Arial"/>
            </a:endParaRPr>
          </a:p>
        </p:txBody>
      </p:sp>
    </p:spTree>
    <p:extLst>
      <p:ext uri="{BB962C8B-B14F-4D97-AF65-F5344CB8AC3E}">
        <p14:creationId xmlns:p14="http://schemas.microsoft.com/office/powerpoint/2010/main" val="4026406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686E3C-23B3-44A0-C378-23E90E1FF076}"/>
              </a:ext>
            </a:extLst>
          </p:cNvPr>
          <p:cNvSpPr>
            <a:spLocks noGrp="1"/>
          </p:cNvSpPr>
          <p:nvPr>
            <p:ph type="ftr" sz="quarter" idx="10"/>
          </p:nvPr>
        </p:nvSpPr>
        <p:spPr/>
        <p:txBody>
          <a:bodyPr/>
          <a:lstStyle/>
          <a:p>
            <a:r>
              <a:rPr lang="en-US"/>
              <a:t>Placer county DRP</a:t>
            </a:r>
          </a:p>
        </p:txBody>
      </p:sp>
      <p:sp>
        <p:nvSpPr>
          <p:cNvPr id="3" name="Slide Number Placeholder 2">
            <a:extLst>
              <a:ext uri="{FF2B5EF4-FFF2-40B4-BE49-F238E27FC236}">
                <a16:creationId xmlns:a16="http://schemas.microsoft.com/office/drawing/2014/main" id="{8F69CBC0-E9F3-9B57-8CB6-BD86720F0495}"/>
              </a:ext>
            </a:extLst>
          </p:cNvPr>
          <p:cNvSpPr>
            <a:spLocks noGrp="1"/>
          </p:cNvSpPr>
          <p:nvPr>
            <p:ph type="sldNum" sz="quarter" idx="11"/>
          </p:nvPr>
        </p:nvSpPr>
        <p:spPr/>
        <p:txBody>
          <a:bodyPr/>
          <a:lstStyle/>
          <a:p>
            <a:fld id="{DD01415F-5F32-4771-AE74-55868ADB41CE}" type="slidenum">
              <a:rPr lang="en-US" smtClean="0"/>
              <a:pPr/>
              <a:t>60</a:t>
            </a:fld>
            <a:endParaRPr lang="en-US"/>
          </a:p>
        </p:txBody>
      </p:sp>
    </p:spTree>
    <p:extLst>
      <p:ext uri="{BB962C8B-B14F-4D97-AF65-F5344CB8AC3E}">
        <p14:creationId xmlns:p14="http://schemas.microsoft.com/office/powerpoint/2010/main" val="3126836396"/>
      </p:ext>
    </p:extLst>
  </p:cSld>
  <p:clrMapOvr>
    <a:masterClrMapping/>
  </p:clrMapOvr>
</p:sld>
</file>

<file path=ppt/theme/theme1.xml><?xml version="1.0" encoding="utf-8"?>
<a:theme xmlns:a="http://schemas.openxmlformats.org/drawingml/2006/main" name="Stantec Master - Light">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Refresh">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_3.pptx" id="{E464E41E-BAAF-46D1-B6A5-94B04262B8F4}" vid="{18E25324-D102-4375-81DB-93D027FABEA1}"/>
    </a:ext>
  </a:extLst>
</a:theme>
</file>

<file path=ppt/theme/theme2.xml><?xml version="1.0" encoding="utf-8"?>
<a:theme xmlns:a="http://schemas.openxmlformats.org/drawingml/2006/main" name="1_Stantec Master - Dark">
  <a:themeElements>
    <a:clrScheme name="Stantec 1">
      <a:dk1>
        <a:srgbClr val="222222"/>
      </a:dk1>
      <a:lt1>
        <a:sysClr val="window" lastClr="FFFFFF"/>
      </a:lt1>
      <a:dk2>
        <a:srgbClr val="ED7000"/>
      </a:dk2>
      <a:lt2>
        <a:srgbClr val="333333"/>
      </a:lt2>
      <a:accent1>
        <a:srgbClr val="636363"/>
      </a:accent1>
      <a:accent2>
        <a:srgbClr val="A1A1A1"/>
      </a:accent2>
      <a:accent3>
        <a:srgbClr val="D1D1D1"/>
      </a:accent3>
      <a:accent4>
        <a:srgbClr val="007DA3"/>
      </a:accent4>
      <a:accent5>
        <a:srgbClr val="E9C500"/>
      </a:accent5>
      <a:accent6>
        <a:srgbClr val="70AD47"/>
      </a:accent6>
      <a:hlink>
        <a:srgbClr val="0563C1"/>
      </a:hlink>
      <a:folHlink>
        <a:srgbClr val="954F72"/>
      </a:folHlink>
    </a:clrScheme>
    <a:fontScheme name="Refresh">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_3.pptx" id="{E464E41E-BAAF-46D1-B6A5-94B04262B8F4}" vid="{18E25324-D102-4375-81DB-93D027FABEA1}"/>
    </a:ext>
  </a:extLst>
</a:theme>
</file>

<file path=ppt/theme/theme3.xml><?xml version="1.0" encoding="utf-8"?>
<a:theme xmlns:a="http://schemas.openxmlformats.org/drawingml/2006/main" name="Stantec Moments">
  <a:themeElements>
    <a:clrScheme name="Stantec 1">
      <a:dk1>
        <a:srgbClr val="222222"/>
      </a:dk1>
      <a:lt1>
        <a:sysClr val="window" lastClr="FFFFFF"/>
      </a:lt1>
      <a:dk2>
        <a:srgbClr val="ED7000"/>
      </a:dk2>
      <a:lt2>
        <a:srgbClr val="333333"/>
      </a:lt2>
      <a:accent1>
        <a:srgbClr val="636363"/>
      </a:accent1>
      <a:accent2>
        <a:srgbClr val="A1A1A1"/>
      </a:accent2>
      <a:accent3>
        <a:srgbClr val="D1D1D1"/>
      </a:accent3>
      <a:accent4>
        <a:srgbClr val="007DA3"/>
      </a:accent4>
      <a:accent5>
        <a:srgbClr val="E9C500"/>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072eef-145e-45d9-88d7-ad2915a6b21a">
      <Terms xmlns="http://schemas.microsoft.com/office/infopath/2007/PartnerControls"/>
    </lcf76f155ced4ddcb4097134ff3c332f>
    <TaxCatchAll xmlns="9f20cdcb-59bf-4c03-add0-0484e0d71a9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4D58FA83F01EF46B14AE04B1D49F6FE" ma:contentTypeVersion="15" ma:contentTypeDescription="Create a new document." ma:contentTypeScope="" ma:versionID="d27d86efc9c15619b22b6cf651db7098">
  <xsd:schema xmlns:xsd="http://www.w3.org/2001/XMLSchema" xmlns:xs="http://www.w3.org/2001/XMLSchema" xmlns:p="http://schemas.microsoft.com/office/2006/metadata/properties" xmlns:ns2="a7072eef-145e-45d9-88d7-ad2915a6b21a" xmlns:ns3="9f20cdcb-59bf-4c03-add0-0484e0d71a93" targetNamespace="http://schemas.microsoft.com/office/2006/metadata/properties" ma:root="true" ma:fieldsID="ab1621bdc42efed8d765535e85992a0a" ns2:_="" ns3:_="">
    <xsd:import namespace="a7072eef-145e-45d9-88d7-ad2915a6b21a"/>
    <xsd:import namespace="9f20cdcb-59bf-4c03-add0-0484e0d71a9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072eef-145e-45d9-88d7-ad2915a6b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e207be7-fb2c-4f25-b21b-ed1f2a5b3bf2"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20cdcb-59bf-4c03-add0-0484e0d71a9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9a2f792c-9752-40c6-b35e-38612ec6d157}" ma:internalName="TaxCatchAll" ma:showField="CatchAllData" ma:web="9f20cdcb-59bf-4c03-add0-0484e0d71a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6B4E4B-F3F9-4AA6-A9BA-B8BD6F64603E}">
  <ds:schemaRefs>
    <ds:schemaRef ds:uri="http://schemas.microsoft.com/office/2006/metadata/properties"/>
    <ds:schemaRef ds:uri="9f20cdcb-59bf-4c03-add0-0484e0d71a93"/>
    <ds:schemaRef ds:uri="http://schemas.openxmlformats.org/package/2006/metadata/core-properties"/>
    <ds:schemaRef ds:uri="http://schemas.microsoft.com/office/infopath/2007/PartnerControls"/>
    <ds:schemaRef ds:uri="a7072eef-145e-45d9-88d7-ad2915a6b21a"/>
    <ds:schemaRef ds:uri="http://schemas.microsoft.com/office/2006/documentManagement/types"/>
    <ds:schemaRef ds:uri="http://www.w3.org/XML/1998/namespace"/>
    <ds:schemaRef ds:uri="http://purl.org/dc/dcmitype/"/>
    <ds:schemaRef ds:uri="http://purl.org/dc/terms/"/>
    <ds:schemaRef ds:uri="http://purl.org/dc/elements/1.1/"/>
  </ds:schemaRefs>
</ds:datastoreItem>
</file>

<file path=customXml/itemProps2.xml><?xml version="1.0" encoding="utf-8"?>
<ds:datastoreItem xmlns:ds="http://schemas.openxmlformats.org/officeDocument/2006/customXml" ds:itemID="{48655D9C-F50E-4BF8-AD50-55CDA12A15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072eef-145e-45d9-88d7-ad2915a6b21a"/>
    <ds:schemaRef ds:uri="9f20cdcb-59bf-4c03-add0-0484e0d71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9AD1B6-6837-4CB0-92BE-532EEB59FD50}">
  <ds:schemaRefs>
    <ds:schemaRef ds:uri="http://schemas.microsoft.com/sharepoint/v3/contenttype/forms"/>
  </ds:schemaRefs>
</ds:datastoreItem>
</file>

<file path=docMetadata/LabelInfo.xml><?xml version="1.0" encoding="utf-8"?>
<clbl:labelList xmlns:clbl="http://schemas.microsoft.com/office/2020/mipLabelMetadata">
  <clbl:label id="{158c4265-1c65-4ae3-8c4b-6f23871e1b75}" enabled="1" method="Standard" siteId="{413c6f2c-219a-4692-97d3-f2b4d80281e7}" removed="0"/>
</clbl:labelList>
</file>

<file path=docProps/app.xml><?xml version="1.0" encoding="utf-8"?>
<Properties xmlns="http://schemas.openxmlformats.org/officeDocument/2006/extended-properties" xmlns:vt="http://schemas.openxmlformats.org/officeDocument/2006/docPropsVTypes">
  <Template>presentation</Template>
  <TotalTime>1051</TotalTime>
  <Words>6098</Words>
  <Application>Microsoft Office PowerPoint</Application>
  <PresentationFormat>Widescreen</PresentationFormat>
  <Paragraphs>833</Paragraphs>
  <Slides>60</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60</vt:i4>
      </vt:variant>
    </vt:vector>
  </HeadingPairs>
  <TitlesOfParts>
    <vt:vector size="68" baseType="lpstr">
      <vt:lpstr>Arial</vt:lpstr>
      <vt:lpstr>Calibri</vt:lpstr>
      <vt:lpstr>Century Gothic</vt:lpstr>
      <vt:lpstr>Roboto</vt:lpstr>
      <vt:lpstr>Times New Roman</vt:lpstr>
      <vt:lpstr>Stantec Master - Light</vt:lpstr>
      <vt:lpstr>1_Stantec Master - Dark</vt:lpstr>
      <vt:lpstr>Stantec Moments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Stantec Consulting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Dixon, Michael</dc:creator>
  <cp:lastModifiedBy>Stewart, Neil</cp:lastModifiedBy>
  <cp:revision>3</cp:revision>
  <dcterms:created xsi:type="dcterms:W3CDTF">2019-01-15T15:25:52Z</dcterms:created>
  <dcterms:modified xsi:type="dcterms:W3CDTF">2026-01-13T23:14:49Z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8c4265-1c65-4ae3-8c4b-6f23871e1b75_Enabled">
    <vt:lpwstr>true</vt:lpwstr>
  </property>
  <property fmtid="{D5CDD505-2E9C-101B-9397-08002B2CF9AE}" pid="3" name="MSIP_Label_158c4265-1c65-4ae3-8c4b-6f23871e1b75_SetDate">
    <vt:lpwstr>2020-03-26T16:51:57Z</vt:lpwstr>
  </property>
  <property fmtid="{D5CDD505-2E9C-101B-9397-08002B2CF9AE}" pid="4" name="MSIP_Label_158c4265-1c65-4ae3-8c4b-6f23871e1b75_Method">
    <vt:lpwstr>Standard</vt:lpwstr>
  </property>
  <property fmtid="{D5CDD505-2E9C-101B-9397-08002B2CF9AE}" pid="5" name="MSIP_Label_158c4265-1c65-4ae3-8c4b-6f23871e1b75_Name">
    <vt:lpwstr>158c4265-1c65-4ae3-8c4b-6f23871e1b75</vt:lpwstr>
  </property>
  <property fmtid="{D5CDD505-2E9C-101B-9397-08002B2CF9AE}" pid="6" name="MSIP_Label_158c4265-1c65-4ae3-8c4b-6f23871e1b75_SiteId">
    <vt:lpwstr>413c6f2c-219a-4692-97d3-f2b4d80281e7</vt:lpwstr>
  </property>
  <property fmtid="{D5CDD505-2E9C-101B-9397-08002B2CF9AE}" pid="7" name="MSIP_Label_158c4265-1c65-4ae3-8c4b-6f23871e1b75_ActionId">
    <vt:lpwstr>5f937393-3fe9-4da3-8602-00000d31e498</vt:lpwstr>
  </property>
  <property fmtid="{D5CDD505-2E9C-101B-9397-08002B2CF9AE}" pid="8" name="MSIP_Label_158c4265-1c65-4ae3-8c4b-6f23871e1b75_ContentBits">
    <vt:lpwstr>0</vt:lpwstr>
  </property>
  <property fmtid="{D5CDD505-2E9C-101B-9397-08002B2CF9AE}" pid="9" name="ContentTypeId">
    <vt:lpwstr>0x01010014D58FA83F01EF46B14AE04B1D49F6FE</vt:lpwstr>
  </property>
  <property fmtid="{D5CDD505-2E9C-101B-9397-08002B2CF9AE}" pid="10" name="MediaServiceImageTags">
    <vt:lpwstr/>
  </property>
</Properties>
</file>